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Lst>
  <p:notesMasterIdLst>
    <p:notesMasterId r:id="rId61"/>
  </p:notesMasterIdLst>
  <p:sldIdLst>
    <p:sldId id="256" r:id="rId6"/>
    <p:sldId id="258" r:id="rId7"/>
    <p:sldId id="297" r:id="rId8"/>
    <p:sldId id="298" r:id="rId9"/>
    <p:sldId id="299" r:id="rId10"/>
    <p:sldId id="304" r:id="rId11"/>
    <p:sldId id="301" r:id="rId12"/>
    <p:sldId id="300" r:id="rId13"/>
    <p:sldId id="302" r:id="rId14"/>
    <p:sldId id="303" r:id="rId15"/>
    <p:sldId id="296" r:id="rId16"/>
    <p:sldId id="267" r:id="rId17"/>
    <p:sldId id="259" r:id="rId18"/>
    <p:sldId id="260" r:id="rId19"/>
    <p:sldId id="295" r:id="rId20"/>
    <p:sldId id="262" r:id="rId21"/>
    <p:sldId id="263" r:id="rId22"/>
    <p:sldId id="264" r:id="rId23"/>
    <p:sldId id="265" r:id="rId24"/>
    <p:sldId id="266" r:id="rId25"/>
    <p:sldId id="268" r:id="rId26"/>
    <p:sldId id="269" r:id="rId27"/>
    <p:sldId id="270" r:id="rId28"/>
    <p:sldId id="271" r:id="rId29"/>
    <p:sldId id="272" r:id="rId30"/>
    <p:sldId id="273" r:id="rId31"/>
    <p:sldId id="274" r:id="rId32"/>
    <p:sldId id="277" r:id="rId33"/>
    <p:sldId id="275" r:id="rId34"/>
    <p:sldId id="276" r:id="rId35"/>
    <p:sldId id="278" r:id="rId36"/>
    <p:sldId id="280" r:id="rId37"/>
    <p:sldId id="281" r:id="rId38"/>
    <p:sldId id="282" r:id="rId39"/>
    <p:sldId id="285" r:id="rId40"/>
    <p:sldId id="286" r:id="rId41"/>
    <p:sldId id="287" r:id="rId42"/>
    <p:sldId id="288" r:id="rId43"/>
    <p:sldId id="289" r:id="rId44"/>
    <p:sldId id="290" r:id="rId45"/>
    <p:sldId id="291" r:id="rId46"/>
    <p:sldId id="292" r:id="rId47"/>
    <p:sldId id="293" r:id="rId48"/>
    <p:sldId id="294" r:id="rId49"/>
    <p:sldId id="284" r:id="rId50"/>
    <p:sldId id="279" r:id="rId51"/>
    <p:sldId id="308" r:id="rId52"/>
    <p:sldId id="305" r:id="rId53"/>
    <p:sldId id="306" r:id="rId54"/>
    <p:sldId id="310" r:id="rId55"/>
    <p:sldId id="307" r:id="rId56"/>
    <p:sldId id="309" r:id="rId57"/>
    <p:sldId id="311" r:id="rId58"/>
    <p:sldId id="312" r:id="rId59"/>
    <p:sldId id="261" r:id="rId60"/>
  </p:sldIdLst>
  <p:sldSz cx="9144000" cy="6858000" type="screen4x3"/>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0F43A-F5A3-4F4D-ADED-1E7DB7FE7080}" type="doc">
      <dgm:prSet loTypeId="urn:microsoft.com/office/officeart/2005/8/layout/arrow2" loCatId="process" qsTypeId="urn:microsoft.com/office/officeart/2005/8/quickstyle/simple1" qsCatId="simple" csTypeId="urn:microsoft.com/office/officeart/2005/8/colors/colorful5" csCatId="colorful" phldr="1"/>
      <dgm:spPr/>
    </dgm:pt>
    <dgm:pt modelId="{E2F830A8-111A-425B-A2A3-102AE528EC4E}">
      <dgm:prSet phldrT="[Texto]"/>
      <dgm:spPr/>
      <dgm:t>
        <a:bodyPr/>
        <a:lstStyle/>
        <a:p>
          <a:r>
            <a:rPr lang="es-MX" dirty="0" smtClean="0"/>
            <a:t>Datos</a:t>
          </a:r>
          <a:endParaRPr lang="es-MX" dirty="0"/>
        </a:p>
      </dgm:t>
    </dgm:pt>
    <dgm:pt modelId="{D2BE3EAA-017F-46AD-9B75-D12A8CBBB669}" type="parTrans" cxnId="{09E2DD88-B0E0-4D23-AE66-07C798FB79F0}">
      <dgm:prSet/>
      <dgm:spPr/>
      <dgm:t>
        <a:bodyPr/>
        <a:lstStyle/>
        <a:p>
          <a:endParaRPr lang="es-MX"/>
        </a:p>
      </dgm:t>
    </dgm:pt>
    <dgm:pt modelId="{6103A5FB-7C89-4F78-BE53-CF764CE47985}" type="sibTrans" cxnId="{09E2DD88-B0E0-4D23-AE66-07C798FB79F0}">
      <dgm:prSet/>
      <dgm:spPr/>
      <dgm:t>
        <a:bodyPr/>
        <a:lstStyle/>
        <a:p>
          <a:endParaRPr lang="es-MX"/>
        </a:p>
      </dgm:t>
    </dgm:pt>
    <dgm:pt modelId="{A216527C-B5CB-4838-96A0-B8C73C4B1891}">
      <dgm:prSet phldrT="[Texto]"/>
      <dgm:spPr/>
      <dgm:t>
        <a:bodyPr/>
        <a:lstStyle/>
        <a:p>
          <a:r>
            <a:rPr lang="es-MX" dirty="0" smtClean="0"/>
            <a:t>Metadatos</a:t>
          </a:r>
          <a:endParaRPr lang="es-MX" dirty="0"/>
        </a:p>
      </dgm:t>
    </dgm:pt>
    <dgm:pt modelId="{B0BCA6EA-5202-45AC-A6D8-E9DA74B8C298}" type="parTrans" cxnId="{7AF428E1-C08D-427C-B336-158E94B7910F}">
      <dgm:prSet/>
      <dgm:spPr/>
      <dgm:t>
        <a:bodyPr/>
        <a:lstStyle/>
        <a:p>
          <a:endParaRPr lang="es-MX"/>
        </a:p>
      </dgm:t>
    </dgm:pt>
    <dgm:pt modelId="{2C3C9687-FCEF-4F52-B7EA-62DDE5CBC65F}" type="sibTrans" cxnId="{7AF428E1-C08D-427C-B336-158E94B7910F}">
      <dgm:prSet/>
      <dgm:spPr/>
      <dgm:t>
        <a:bodyPr/>
        <a:lstStyle/>
        <a:p>
          <a:endParaRPr lang="es-MX"/>
        </a:p>
      </dgm:t>
    </dgm:pt>
    <dgm:pt modelId="{23E98A82-1C9C-4E4C-A381-53EF881756DF}">
      <dgm:prSet phldrT="[Texto]"/>
      <dgm:spPr/>
      <dgm:t>
        <a:bodyPr/>
        <a:lstStyle/>
        <a:p>
          <a:r>
            <a:rPr lang="es-MX" dirty="0" smtClean="0"/>
            <a:t>Identificador</a:t>
          </a:r>
          <a:endParaRPr lang="es-MX" dirty="0"/>
        </a:p>
      </dgm:t>
    </dgm:pt>
    <dgm:pt modelId="{03304B3F-D53E-4D47-82E6-EB77AB7C1D70}" type="parTrans" cxnId="{8A182529-E37C-41F7-BCBC-CF16EA174167}">
      <dgm:prSet/>
      <dgm:spPr/>
      <dgm:t>
        <a:bodyPr/>
        <a:lstStyle/>
        <a:p>
          <a:endParaRPr lang="es-MX"/>
        </a:p>
      </dgm:t>
    </dgm:pt>
    <dgm:pt modelId="{4A41B6BA-D60A-48A4-B823-05C55F01BA84}" type="sibTrans" cxnId="{8A182529-E37C-41F7-BCBC-CF16EA174167}">
      <dgm:prSet/>
      <dgm:spPr/>
      <dgm:t>
        <a:bodyPr/>
        <a:lstStyle/>
        <a:p>
          <a:endParaRPr lang="es-MX"/>
        </a:p>
      </dgm:t>
    </dgm:pt>
    <dgm:pt modelId="{603B1865-5202-479D-9D7A-B47034AA098F}" type="pres">
      <dgm:prSet presAssocID="{94F0F43A-F5A3-4F4D-ADED-1E7DB7FE7080}" presName="arrowDiagram" presStyleCnt="0">
        <dgm:presLayoutVars>
          <dgm:chMax val="5"/>
          <dgm:dir/>
          <dgm:resizeHandles val="exact"/>
        </dgm:presLayoutVars>
      </dgm:prSet>
      <dgm:spPr/>
    </dgm:pt>
    <dgm:pt modelId="{F42636DE-40E1-4AB0-9BBF-2675434E5786}" type="pres">
      <dgm:prSet presAssocID="{94F0F43A-F5A3-4F4D-ADED-1E7DB7FE7080}" presName="arrow" presStyleLbl="bgShp" presStyleIdx="0" presStyleCnt="1"/>
      <dgm:spPr/>
    </dgm:pt>
    <dgm:pt modelId="{4FAEE16B-C5DE-466C-AEF3-EBBD92D60F34}" type="pres">
      <dgm:prSet presAssocID="{94F0F43A-F5A3-4F4D-ADED-1E7DB7FE7080}" presName="arrowDiagram3" presStyleCnt="0"/>
      <dgm:spPr/>
    </dgm:pt>
    <dgm:pt modelId="{5D2B239A-4E27-40FC-A969-B46CED66F6DF}" type="pres">
      <dgm:prSet presAssocID="{E2F830A8-111A-425B-A2A3-102AE528EC4E}" presName="bullet3a" presStyleLbl="node1" presStyleIdx="0" presStyleCnt="3"/>
      <dgm:spPr/>
    </dgm:pt>
    <dgm:pt modelId="{94624FE2-33CC-4892-83C1-57247F74782C}" type="pres">
      <dgm:prSet presAssocID="{E2F830A8-111A-425B-A2A3-102AE528EC4E}" presName="textBox3a" presStyleLbl="revTx" presStyleIdx="0" presStyleCnt="3">
        <dgm:presLayoutVars>
          <dgm:bulletEnabled val="1"/>
        </dgm:presLayoutVars>
      </dgm:prSet>
      <dgm:spPr/>
      <dgm:t>
        <a:bodyPr/>
        <a:lstStyle/>
        <a:p>
          <a:endParaRPr lang="es-MX"/>
        </a:p>
      </dgm:t>
    </dgm:pt>
    <dgm:pt modelId="{4ABB9759-F24A-4786-AFEB-D03070924ECB}" type="pres">
      <dgm:prSet presAssocID="{A216527C-B5CB-4838-96A0-B8C73C4B1891}" presName="bullet3b" presStyleLbl="node1" presStyleIdx="1" presStyleCnt="3"/>
      <dgm:spPr/>
    </dgm:pt>
    <dgm:pt modelId="{10260D02-041F-4EED-BB44-94ACAA4C8B9A}" type="pres">
      <dgm:prSet presAssocID="{A216527C-B5CB-4838-96A0-B8C73C4B1891}" presName="textBox3b" presStyleLbl="revTx" presStyleIdx="1" presStyleCnt="3" custScaleX="200090">
        <dgm:presLayoutVars>
          <dgm:bulletEnabled val="1"/>
        </dgm:presLayoutVars>
      </dgm:prSet>
      <dgm:spPr/>
      <dgm:t>
        <a:bodyPr/>
        <a:lstStyle/>
        <a:p>
          <a:endParaRPr lang="es-MX"/>
        </a:p>
      </dgm:t>
    </dgm:pt>
    <dgm:pt modelId="{969CF0F7-22D3-421A-A020-CB004ED9FE3D}" type="pres">
      <dgm:prSet presAssocID="{23E98A82-1C9C-4E4C-A381-53EF881756DF}" presName="bullet3c" presStyleLbl="node1" presStyleIdx="2" presStyleCnt="3"/>
      <dgm:spPr/>
    </dgm:pt>
    <dgm:pt modelId="{E66A7C32-9F74-4B36-9729-7D04215AD280}" type="pres">
      <dgm:prSet presAssocID="{23E98A82-1C9C-4E4C-A381-53EF881756DF}" presName="textBox3c" presStyleLbl="revTx" presStyleIdx="2" presStyleCnt="3" custScaleX="288233">
        <dgm:presLayoutVars>
          <dgm:bulletEnabled val="1"/>
        </dgm:presLayoutVars>
      </dgm:prSet>
      <dgm:spPr/>
      <dgm:t>
        <a:bodyPr/>
        <a:lstStyle/>
        <a:p>
          <a:endParaRPr lang="es-MX"/>
        </a:p>
      </dgm:t>
    </dgm:pt>
  </dgm:ptLst>
  <dgm:cxnLst>
    <dgm:cxn modelId="{66E41362-BEC3-4097-A33B-EA0E816C60B6}" type="presOf" srcId="{E2F830A8-111A-425B-A2A3-102AE528EC4E}" destId="{94624FE2-33CC-4892-83C1-57247F74782C}" srcOrd="0" destOrd="0" presId="urn:microsoft.com/office/officeart/2005/8/layout/arrow2"/>
    <dgm:cxn modelId="{7AF428E1-C08D-427C-B336-158E94B7910F}" srcId="{94F0F43A-F5A3-4F4D-ADED-1E7DB7FE7080}" destId="{A216527C-B5CB-4838-96A0-B8C73C4B1891}" srcOrd="1" destOrd="0" parTransId="{B0BCA6EA-5202-45AC-A6D8-E9DA74B8C298}" sibTransId="{2C3C9687-FCEF-4F52-B7EA-62DDE5CBC65F}"/>
    <dgm:cxn modelId="{B4988EFC-4176-47B9-B9ED-E08208013D35}" type="presOf" srcId="{94F0F43A-F5A3-4F4D-ADED-1E7DB7FE7080}" destId="{603B1865-5202-479D-9D7A-B47034AA098F}" srcOrd="0" destOrd="0" presId="urn:microsoft.com/office/officeart/2005/8/layout/arrow2"/>
    <dgm:cxn modelId="{8309C09D-739A-4851-8C90-206DF52D2C33}" type="presOf" srcId="{23E98A82-1C9C-4E4C-A381-53EF881756DF}" destId="{E66A7C32-9F74-4B36-9729-7D04215AD280}" srcOrd="0" destOrd="0" presId="urn:microsoft.com/office/officeart/2005/8/layout/arrow2"/>
    <dgm:cxn modelId="{09E2DD88-B0E0-4D23-AE66-07C798FB79F0}" srcId="{94F0F43A-F5A3-4F4D-ADED-1E7DB7FE7080}" destId="{E2F830A8-111A-425B-A2A3-102AE528EC4E}" srcOrd="0" destOrd="0" parTransId="{D2BE3EAA-017F-46AD-9B75-D12A8CBBB669}" sibTransId="{6103A5FB-7C89-4F78-BE53-CF764CE47985}"/>
    <dgm:cxn modelId="{891A3285-202C-4A66-9124-C338ED518C0B}" type="presOf" srcId="{A216527C-B5CB-4838-96A0-B8C73C4B1891}" destId="{10260D02-041F-4EED-BB44-94ACAA4C8B9A}" srcOrd="0" destOrd="0" presId="urn:microsoft.com/office/officeart/2005/8/layout/arrow2"/>
    <dgm:cxn modelId="{8A182529-E37C-41F7-BCBC-CF16EA174167}" srcId="{94F0F43A-F5A3-4F4D-ADED-1E7DB7FE7080}" destId="{23E98A82-1C9C-4E4C-A381-53EF881756DF}" srcOrd="2" destOrd="0" parTransId="{03304B3F-D53E-4D47-82E6-EB77AB7C1D70}" sibTransId="{4A41B6BA-D60A-48A4-B823-05C55F01BA84}"/>
    <dgm:cxn modelId="{1281EAF9-4184-43F3-8284-01C513446611}" type="presParOf" srcId="{603B1865-5202-479D-9D7A-B47034AA098F}" destId="{F42636DE-40E1-4AB0-9BBF-2675434E5786}" srcOrd="0" destOrd="0" presId="urn:microsoft.com/office/officeart/2005/8/layout/arrow2"/>
    <dgm:cxn modelId="{D982CA08-7749-4523-A836-C322B64996E5}" type="presParOf" srcId="{603B1865-5202-479D-9D7A-B47034AA098F}" destId="{4FAEE16B-C5DE-466C-AEF3-EBBD92D60F34}" srcOrd="1" destOrd="0" presId="urn:microsoft.com/office/officeart/2005/8/layout/arrow2"/>
    <dgm:cxn modelId="{AD081089-8834-4171-A3EE-4BFB368780F2}" type="presParOf" srcId="{4FAEE16B-C5DE-466C-AEF3-EBBD92D60F34}" destId="{5D2B239A-4E27-40FC-A969-B46CED66F6DF}" srcOrd="0" destOrd="0" presId="urn:microsoft.com/office/officeart/2005/8/layout/arrow2"/>
    <dgm:cxn modelId="{D032DD89-8FB3-4571-9738-F818A29B2D8B}" type="presParOf" srcId="{4FAEE16B-C5DE-466C-AEF3-EBBD92D60F34}" destId="{94624FE2-33CC-4892-83C1-57247F74782C}" srcOrd="1" destOrd="0" presId="urn:microsoft.com/office/officeart/2005/8/layout/arrow2"/>
    <dgm:cxn modelId="{8F95E4DB-285A-44A3-BBC2-5E2AC9482594}" type="presParOf" srcId="{4FAEE16B-C5DE-466C-AEF3-EBBD92D60F34}" destId="{4ABB9759-F24A-4786-AFEB-D03070924ECB}" srcOrd="2" destOrd="0" presId="urn:microsoft.com/office/officeart/2005/8/layout/arrow2"/>
    <dgm:cxn modelId="{EC3C821E-5651-41A3-9D8C-991890B882D8}" type="presParOf" srcId="{4FAEE16B-C5DE-466C-AEF3-EBBD92D60F34}" destId="{10260D02-041F-4EED-BB44-94ACAA4C8B9A}" srcOrd="3" destOrd="0" presId="urn:microsoft.com/office/officeart/2005/8/layout/arrow2"/>
    <dgm:cxn modelId="{86D3A58F-8E7C-4516-B06A-A6D205C1DE4F}" type="presParOf" srcId="{4FAEE16B-C5DE-466C-AEF3-EBBD92D60F34}" destId="{969CF0F7-22D3-421A-A020-CB004ED9FE3D}" srcOrd="4" destOrd="0" presId="urn:microsoft.com/office/officeart/2005/8/layout/arrow2"/>
    <dgm:cxn modelId="{CE99DCAE-4783-4D29-8472-222548D4526A}" type="presParOf" srcId="{4FAEE16B-C5DE-466C-AEF3-EBBD92D60F34}" destId="{E66A7C32-9F74-4B36-9729-7D04215AD28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143349-32E9-48C5-ACDC-1FF4E47104A3}"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endParaRPr lang="es-MX"/>
        </a:p>
      </dgm:t>
    </dgm:pt>
    <dgm:pt modelId="{1B98DD11-3AF1-469C-BECE-34705EBEA4D6}">
      <dgm:prSet phldrT="[Texto]" custT="1"/>
      <dgm:spPr/>
      <dgm:t>
        <a:bodyPr/>
        <a:lstStyle/>
        <a:p>
          <a:pPr algn="ctr"/>
          <a:r>
            <a:rPr lang="es-MX" sz="2400" dirty="0" smtClean="0"/>
            <a:t>Aprobación del Sistema de Datos Personales por el Comité de Información</a:t>
          </a:r>
          <a:endParaRPr lang="es-MX" sz="2400" dirty="0"/>
        </a:p>
      </dgm:t>
    </dgm:pt>
    <dgm:pt modelId="{6D1E779C-0F20-49B0-9AA0-E13FD7A85214}" type="parTrans" cxnId="{64423AA1-2B91-4CE5-9EA0-6396A4DB2C8B}">
      <dgm:prSet/>
      <dgm:spPr/>
      <dgm:t>
        <a:bodyPr/>
        <a:lstStyle/>
        <a:p>
          <a:endParaRPr lang="es-MX"/>
        </a:p>
      </dgm:t>
    </dgm:pt>
    <dgm:pt modelId="{C693F613-1591-4132-8B86-EA60AB85B1AB}" type="sibTrans" cxnId="{64423AA1-2B91-4CE5-9EA0-6396A4DB2C8B}">
      <dgm:prSet/>
      <dgm:spPr/>
      <dgm:t>
        <a:bodyPr/>
        <a:lstStyle/>
        <a:p>
          <a:endParaRPr lang="es-MX"/>
        </a:p>
      </dgm:t>
    </dgm:pt>
    <dgm:pt modelId="{BAC3DDF2-FB05-47AF-AD0E-A645650DE209}">
      <dgm:prSet phldrT="[Texto]" custT="1"/>
      <dgm:spPr/>
      <dgm:t>
        <a:bodyPr/>
        <a:lstStyle/>
        <a:p>
          <a:pPr algn="ctr"/>
          <a:r>
            <a:rPr lang="es-MX" sz="2400" dirty="0" smtClean="0"/>
            <a:t>Llenado de la cédula e ingreso en el INTRANET</a:t>
          </a:r>
        </a:p>
        <a:p>
          <a:pPr algn="ctr"/>
          <a:endParaRPr lang="es-MX" sz="2400" dirty="0"/>
        </a:p>
      </dgm:t>
    </dgm:pt>
    <dgm:pt modelId="{75FAD79C-03D1-4FC6-B9BF-4BF264897A0E}" type="parTrans" cxnId="{3A52CBA0-88D2-45E4-9A41-D56195E819F0}">
      <dgm:prSet/>
      <dgm:spPr/>
      <dgm:t>
        <a:bodyPr/>
        <a:lstStyle/>
        <a:p>
          <a:endParaRPr lang="es-MX"/>
        </a:p>
      </dgm:t>
    </dgm:pt>
    <dgm:pt modelId="{043395B9-72CE-45A4-8FE3-700002B22C54}" type="sibTrans" cxnId="{3A52CBA0-88D2-45E4-9A41-D56195E819F0}">
      <dgm:prSet/>
      <dgm:spPr/>
      <dgm:t>
        <a:bodyPr/>
        <a:lstStyle/>
        <a:p>
          <a:endParaRPr lang="es-MX"/>
        </a:p>
      </dgm:t>
    </dgm:pt>
    <dgm:pt modelId="{45A0CCC7-866C-4C23-8332-4FF9ACE6D2F7}">
      <dgm:prSet phldrT="[Texto]" custT="1"/>
      <dgm:spPr/>
      <dgm:t>
        <a:bodyPr/>
        <a:lstStyle/>
        <a:p>
          <a:pPr algn="ctr"/>
          <a:r>
            <a:rPr lang="es-MX" sz="2400" dirty="0" smtClean="0"/>
            <a:t>Revisión del INFOEM, y en su caso, validación por la DPDP</a:t>
          </a:r>
        </a:p>
        <a:p>
          <a:pPr algn="ctr"/>
          <a:endParaRPr lang="es-MX" sz="2400" dirty="0"/>
        </a:p>
      </dgm:t>
    </dgm:pt>
    <dgm:pt modelId="{C1D373BC-AC7A-4730-8A47-8729665AC0A2}" type="parTrans" cxnId="{03828FFE-0366-4CEE-881C-DD0BE9266D11}">
      <dgm:prSet/>
      <dgm:spPr/>
      <dgm:t>
        <a:bodyPr/>
        <a:lstStyle/>
        <a:p>
          <a:endParaRPr lang="es-MX"/>
        </a:p>
      </dgm:t>
    </dgm:pt>
    <dgm:pt modelId="{011DBC64-CF5D-4A08-BA33-7B85A4AB4E03}" type="sibTrans" cxnId="{03828FFE-0366-4CEE-881C-DD0BE9266D11}">
      <dgm:prSet/>
      <dgm:spPr/>
      <dgm:t>
        <a:bodyPr/>
        <a:lstStyle/>
        <a:p>
          <a:endParaRPr lang="es-MX"/>
        </a:p>
      </dgm:t>
    </dgm:pt>
    <dgm:pt modelId="{7784F938-1F0A-4E87-B1D9-F35C9239EA2F}" type="pres">
      <dgm:prSet presAssocID="{96143349-32E9-48C5-ACDC-1FF4E47104A3}" presName="Name0" presStyleCnt="0">
        <dgm:presLayoutVars>
          <dgm:chMax val="7"/>
          <dgm:chPref val="7"/>
          <dgm:dir/>
          <dgm:animOne val="branch"/>
          <dgm:animLvl val="lvl"/>
        </dgm:presLayoutVars>
      </dgm:prSet>
      <dgm:spPr/>
      <dgm:t>
        <a:bodyPr/>
        <a:lstStyle/>
        <a:p>
          <a:endParaRPr lang="es-MX"/>
        </a:p>
      </dgm:t>
    </dgm:pt>
    <dgm:pt modelId="{281C1687-CFC7-4BC6-8A85-E24EE72F5277}" type="pres">
      <dgm:prSet presAssocID="{1B98DD11-3AF1-469C-BECE-34705EBEA4D6}" presName="composite" presStyleCnt="0"/>
      <dgm:spPr/>
    </dgm:pt>
    <dgm:pt modelId="{DD7C8238-B5E3-4437-A69A-9CEF26FEB023}" type="pres">
      <dgm:prSet presAssocID="{1B98DD11-3AF1-469C-BECE-34705EBEA4D6}" presName="BackAccent" presStyleLbl="bgShp" presStyleIdx="0" presStyleCnt="3"/>
      <dgm:spPr/>
    </dgm:pt>
    <dgm:pt modelId="{B20167E4-4A28-49E3-B20B-DD8D10BCE059}" type="pres">
      <dgm:prSet presAssocID="{1B98DD11-3AF1-469C-BECE-34705EBEA4D6}" presName="Accent" presStyleLbl="alignNode1" presStyleIdx="0" presStyleCnt="3"/>
      <dgm:spPr/>
    </dgm:pt>
    <dgm:pt modelId="{C7750ADB-3EF5-40AD-861B-F0E7B9D7EE35}" type="pres">
      <dgm:prSet presAssocID="{1B98DD11-3AF1-469C-BECE-34705EBEA4D6}" presName="Child" presStyleLbl="revTx" presStyleIdx="0" presStyleCnt="3">
        <dgm:presLayoutVars>
          <dgm:chMax val="0"/>
          <dgm:chPref val="0"/>
          <dgm:bulletEnabled val="1"/>
        </dgm:presLayoutVars>
      </dgm:prSet>
      <dgm:spPr/>
      <dgm:t>
        <a:bodyPr/>
        <a:lstStyle/>
        <a:p>
          <a:endParaRPr lang="es-MX"/>
        </a:p>
      </dgm:t>
    </dgm:pt>
    <dgm:pt modelId="{24FC267B-84D5-4006-8F92-C1C00F7AF8B0}" type="pres">
      <dgm:prSet presAssocID="{1B98DD11-3AF1-469C-BECE-34705EBEA4D6}" presName="Parent" presStyleLbl="revTx" presStyleIdx="0" presStyleCnt="3" custLinFactY="100000" custLinFactNeighborX="-9189" custLinFactNeighborY="126837">
        <dgm:presLayoutVars>
          <dgm:chMax val="1"/>
          <dgm:chPref val="1"/>
          <dgm:bulletEnabled val="1"/>
        </dgm:presLayoutVars>
      </dgm:prSet>
      <dgm:spPr/>
      <dgm:t>
        <a:bodyPr/>
        <a:lstStyle/>
        <a:p>
          <a:endParaRPr lang="es-MX"/>
        </a:p>
      </dgm:t>
    </dgm:pt>
    <dgm:pt modelId="{BD00133A-E969-44D0-8103-011612543D5B}" type="pres">
      <dgm:prSet presAssocID="{C693F613-1591-4132-8B86-EA60AB85B1AB}" presName="sibTrans" presStyleCnt="0"/>
      <dgm:spPr/>
    </dgm:pt>
    <dgm:pt modelId="{B195F7E4-4B4E-4ECA-AB3A-44AF066E8C15}" type="pres">
      <dgm:prSet presAssocID="{BAC3DDF2-FB05-47AF-AD0E-A645650DE209}" presName="composite" presStyleCnt="0"/>
      <dgm:spPr/>
    </dgm:pt>
    <dgm:pt modelId="{3254FFB0-1E82-4314-8AE5-995A7B0ED35F}" type="pres">
      <dgm:prSet presAssocID="{BAC3DDF2-FB05-47AF-AD0E-A645650DE209}" presName="BackAccent" presStyleLbl="bgShp" presStyleIdx="1" presStyleCnt="3"/>
      <dgm:spPr/>
    </dgm:pt>
    <dgm:pt modelId="{FA40BC5F-CDE7-48E3-9742-1F40011EDC65}" type="pres">
      <dgm:prSet presAssocID="{BAC3DDF2-FB05-47AF-AD0E-A645650DE209}" presName="Accent" presStyleLbl="alignNode1" presStyleIdx="1" presStyleCnt="3"/>
      <dgm:spPr/>
    </dgm:pt>
    <dgm:pt modelId="{953392B8-67EF-49BC-93EF-784829877B2B}" type="pres">
      <dgm:prSet presAssocID="{BAC3DDF2-FB05-47AF-AD0E-A645650DE209}" presName="Child" presStyleLbl="revTx" presStyleIdx="0" presStyleCnt="3">
        <dgm:presLayoutVars>
          <dgm:chMax val="0"/>
          <dgm:chPref val="0"/>
          <dgm:bulletEnabled val="1"/>
        </dgm:presLayoutVars>
      </dgm:prSet>
      <dgm:spPr/>
      <dgm:t>
        <a:bodyPr/>
        <a:lstStyle/>
        <a:p>
          <a:endParaRPr lang="es-MX"/>
        </a:p>
      </dgm:t>
    </dgm:pt>
    <dgm:pt modelId="{A9639C14-4483-457A-A703-BF622BE96CF5}" type="pres">
      <dgm:prSet presAssocID="{BAC3DDF2-FB05-47AF-AD0E-A645650DE209}" presName="Parent" presStyleLbl="revTx" presStyleIdx="1" presStyleCnt="3" custLinFactY="100000" custLinFactNeighborX="-9189" custLinFactNeighborY="126837">
        <dgm:presLayoutVars>
          <dgm:chMax val="1"/>
          <dgm:chPref val="1"/>
          <dgm:bulletEnabled val="1"/>
        </dgm:presLayoutVars>
      </dgm:prSet>
      <dgm:spPr/>
      <dgm:t>
        <a:bodyPr/>
        <a:lstStyle/>
        <a:p>
          <a:endParaRPr lang="es-MX"/>
        </a:p>
      </dgm:t>
    </dgm:pt>
    <dgm:pt modelId="{E3FEE908-8280-4760-9794-885E9990C6A7}" type="pres">
      <dgm:prSet presAssocID="{043395B9-72CE-45A4-8FE3-700002B22C54}" presName="sibTrans" presStyleCnt="0"/>
      <dgm:spPr/>
    </dgm:pt>
    <dgm:pt modelId="{8F106E7F-874E-4B44-A137-9390C13484FC}" type="pres">
      <dgm:prSet presAssocID="{45A0CCC7-866C-4C23-8332-4FF9ACE6D2F7}" presName="composite" presStyleCnt="0"/>
      <dgm:spPr/>
    </dgm:pt>
    <dgm:pt modelId="{F3E96C10-2799-4FF9-87F9-459E1FB6D71E}" type="pres">
      <dgm:prSet presAssocID="{45A0CCC7-866C-4C23-8332-4FF9ACE6D2F7}" presName="BackAccent" presStyleLbl="bgShp" presStyleIdx="2" presStyleCnt="3"/>
      <dgm:spPr/>
    </dgm:pt>
    <dgm:pt modelId="{EE0F7ADD-5AA1-4A15-9180-C868FD8959B3}" type="pres">
      <dgm:prSet presAssocID="{45A0CCC7-866C-4C23-8332-4FF9ACE6D2F7}" presName="Accent" presStyleLbl="alignNode1" presStyleIdx="2" presStyleCnt="3"/>
      <dgm:spPr/>
    </dgm:pt>
    <dgm:pt modelId="{F79288F9-3FAF-44E5-9AB0-55956C70EBAD}" type="pres">
      <dgm:prSet presAssocID="{45A0CCC7-866C-4C23-8332-4FF9ACE6D2F7}" presName="Child" presStyleLbl="revTx" presStyleIdx="1" presStyleCnt="3">
        <dgm:presLayoutVars>
          <dgm:chMax val="0"/>
          <dgm:chPref val="0"/>
          <dgm:bulletEnabled val="1"/>
        </dgm:presLayoutVars>
      </dgm:prSet>
      <dgm:spPr/>
      <dgm:t>
        <a:bodyPr/>
        <a:lstStyle/>
        <a:p>
          <a:endParaRPr lang="es-MX"/>
        </a:p>
      </dgm:t>
    </dgm:pt>
    <dgm:pt modelId="{5C947F3F-F492-4A7A-B61C-B6065E86883A}" type="pres">
      <dgm:prSet presAssocID="{45A0CCC7-866C-4C23-8332-4FF9ACE6D2F7}" presName="Parent" presStyleLbl="revTx" presStyleIdx="2" presStyleCnt="3" custLinFactY="100000" custLinFactNeighborX="-9189" custLinFactNeighborY="126837">
        <dgm:presLayoutVars>
          <dgm:chMax val="1"/>
          <dgm:chPref val="1"/>
          <dgm:bulletEnabled val="1"/>
        </dgm:presLayoutVars>
      </dgm:prSet>
      <dgm:spPr/>
      <dgm:t>
        <a:bodyPr/>
        <a:lstStyle/>
        <a:p>
          <a:endParaRPr lang="es-MX"/>
        </a:p>
      </dgm:t>
    </dgm:pt>
  </dgm:ptLst>
  <dgm:cxnLst>
    <dgm:cxn modelId="{F42764C1-C89A-4DA8-8AB3-9AA7D8B14A8B}" type="presOf" srcId="{45A0CCC7-866C-4C23-8332-4FF9ACE6D2F7}" destId="{5C947F3F-F492-4A7A-B61C-B6065E86883A}" srcOrd="0" destOrd="0" presId="urn:microsoft.com/office/officeart/2008/layout/IncreasingCircleProcess"/>
    <dgm:cxn modelId="{3A52CBA0-88D2-45E4-9A41-D56195E819F0}" srcId="{96143349-32E9-48C5-ACDC-1FF4E47104A3}" destId="{BAC3DDF2-FB05-47AF-AD0E-A645650DE209}" srcOrd="1" destOrd="0" parTransId="{75FAD79C-03D1-4FC6-B9BF-4BF264897A0E}" sibTransId="{043395B9-72CE-45A4-8FE3-700002B22C54}"/>
    <dgm:cxn modelId="{E24C537F-6C64-459D-90C5-FC9A3C0A0DBF}" type="presOf" srcId="{1B98DD11-3AF1-469C-BECE-34705EBEA4D6}" destId="{24FC267B-84D5-4006-8F92-C1C00F7AF8B0}" srcOrd="0" destOrd="0" presId="urn:microsoft.com/office/officeart/2008/layout/IncreasingCircleProcess"/>
    <dgm:cxn modelId="{64423AA1-2B91-4CE5-9EA0-6396A4DB2C8B}" srcId="{96143349-32E9-48C5-ACDC-1FF4E47104A3}" destId="{1B98DD11-3AF1-469C-BECE-34705EBEA4D6}" srcOrd="0" destOrd="0" parTransId="{6D1E779C-0F20-49B0-9AA0-E13FD7A85214}" sibTransId="{C693F613-1591-4132-8B86-EA60AB85B1AB}"/>
    <dgm:cxn modelId="{51507D31-2F95-4ABE-B427-7630F7F7CD4E}" type="presOf" srcId="{BAC3DDF2-FB05-47AF-AD0E-A645650DE209}" destId="{A9639C14-4483-457A-A703-BF622BE96CF5}" srcOrd="0" destOrd="0" presId="urn:microsoft.com/office/officeart/2008/layout/IncreasingCircleProcess"/>
    <dgm:cxn modelId="{03828FFE-0366-4CEE-881C-DD0BE9266D11}" srcId="{96143349-32E9-48C5-ACDC-1FF4E47104A3}" destId="{45A0CCC7-866C-4C23-8332-4FF9ACE6D2F7}" srcOrd="2" destOrd="0" parTransId="{C1D373BC-AC7A-4730-8A47-8729665AC0A2}" sibTransId="{011DBC64-CF5D-4A08-BA33-7B85A4AB4E03}"/>
    <dgm:cxn modelId="{85EE7F6A-3E49-427F-A7C8-5A725665A981}" type="presOf" srcId="{96143349-32E9-48C5-ACDC-1FF4E47104A3}" destId="{7784F938-1F0A-4E87-B1D9-F35C9239EA2F}" srcOrd="0" destOrd="0" presId="urn:microsoft.com/office/officeart/2008/layout/IncreasingCircleProcess"/>
    <dgm:cxn modelId="{AA96281E-0827-4217-B9A1-66A869BF7CB5}" type="presParOf" srcId="{7784F938-1F0A-4E87-B1D9-F35C9239EA2F}" destId="{281C1687-CFC7-4BC6-8A85-E24EE72F5277}" srcOrd="0" destOrd="0" presId="urn:microsoft.com/office/officeart/2008/layout/IncreasingCircleProcess"/>
    <dgm:cxn modelId="{8D90DB0E-9767-42B5-A39C-121FB3681EE5}" type="presParOf" srcId="{281C1687-CFC7-4BC6-8A85-E24EE72F5277}" destId="{DD7C8238-B5E3-4437-A69A-9CEF26FEB023}" srcOrd="0" destOrd="0" presId="urn:microsoft.com/office/officeart/2008/layout/IncreasingCircleProcess"/>
    <dgm:cxn modelId="{B706A6D2-67F4-44C0-A17B-B0AA663C3509}" type="presParOf" srcId="{281C1687-CFC7-4BC6-8A85-E24EE72F5277}" destId="{B20167E4-4A28-49E3-B20B-DD8D10BCE059}" srcOrd="1" destOrd="0" presId="urn:microsoft.com/office/officeart/2008/layout/IncreasingCircleProcess"/>
    <dgm:cxn modelId="{F746FA3B-2178-49FF-9171-C3A935096FAD}" type="presParOf" srcId="{281C1687-CFC7-4BC6-8A85-E24EE72F5277}" destId="{C7750ADB-3EF5-40AD-861B-F0E7B9D7EE35}" srcOrd="2" destOrd="0" presId="urn:microsoft.com/office/officeart/2008/layout/IncreasingCircleProcess"/>
    <dgm:cxn modelId="{BEBF3F12-FD5E-42B6-96FF-96D5816F29EB}" type="presParOf" srcId="{281C1687-CFC7-4BC6-8A85-E24EE72F5277}" destId="{24FC267B-84D5-4006-8F92-C1C00F7AF8B0}" srcOrd="3" destOrd="0" presId="urn:microsoft.com/office/officeart/2008/layout/IncreasingCircleProcess"/>
    <dgm:cxn modelId="{E85401B5-9DD9-4F31-A3F1-D9C8C3B2D50E}" type="presParOf" srcId="{7784F938-1F0A-4E87-B1D9-F35C9239EA2F}" destId="{BD00133A-E969-44D0-8103-011612543D5B}" srcOrd="1" destOrd="0" presId="urn:microsoft.com/office/officeart/2008/layout/IncreasingCircleProcess"/>
    <dgm:cxn modelId="{01C77F65-57C5-4148-971E-2C4B1AFBC6AA}" type="presParOf" srcId="{7784F938-1F0A-4E87-B1D9-F35C9239EA2F}" destId="{B195F7E4-4B4E-4ECA-AB3A-44AF066E8C15}" srcOrd="2" destOrd="0" presId="urn:microsoft.com/office/officeart/2008/layout/IncreasingCircleProcess"/>
    <dgm:cxn modelId="{F6F63150-A145-41A9-8054-F8C0DD5D6FA0}" type="presParOf" srcId="{B195F7E4-4B4E-4ECA-AB3A-44AF066E8C15}" destId="{3254FFB0-1E82-4314-8AE5-995A7B0ED35F}" srcOrd="0" destOrd="0" presId="urn:microsoft.com/office/officeart/2008/layout/IncreasingCircleProcess"/>
    <dgm:cxn modelId="{7F649867-422E-423F-B82A-BB28E5233788}" type="presParOf" srcId="{B195F7E4-4B4E-4ECA-AB3A-44AF066E8C15}" destId="{FA40BC5F-CDE7-48E3-9742-1F40011EDC65}" srcOrd="1" destOrd="0" presId="urn:microsoft.com/office/officeart/2008/layout/IncreasingCircleProcess"/>
    <dgm:cxn modelId="{CAD9F250-2078-4D5B-9CD7-92F099EA9AD1}" type="presParOf" srcId="{B195F7E4-4B4E-4ECA-AB3A-44AF066E8C15}" destId="{953392B8-67EF-49BC-93EF-784829877B2B}" srcOrd="2" destOrd="0" presId="urn:microsoft.com/office/officeart/2008/layout/IncreasingCircleProcess"/>
    <dgm:cxn modelId="{5D82D8FB-3B1B-4755-B589-C1AC78BD8CEE}" type="presParOf" srcId="{B195F7E4-4B4E-4ECA-AB3A-44AF066E8C15}" destId="{A9639C14-4483-457A-A703-BF622BE96CF5}" srcOrd="3" destOrd="0" presId="urn:microsoft.com/office/officeart/2008/layout/IncreasingCircleProcess"/>
    <dgm:cxn modelId="{186C7E48-FAC6-4D93-AB44-EADA90BD3C78}" type="presParOf" srcId="{7784F938-1F0A-4E87-B1D9-F35C9239EA2F}" destId="{E3FEE908-8280-4760-9794-885E9990C6A7}" srcOrd="3" destOrd="0" presId="urn:microsoft.com/office/officeart/2008/layout/IncreasingCircleProcess"/>
    <dgm:cxn modelId="{00F4DF06-189E-4A0F-9A42-DDAD51523218}" type="presParOf" srcId="{7784F938-1F0A-4E87-B1D9-F35C9239EA2F}" destId="{8F106E7F-874E-4B44-A137-9390C13484FC}" srcOrd="4" destOrd="0" presId="urn:microsoft.com/office/officeart/2008/layout/IncreasingCircleProcess"/>
    <dgm:cxn modelId="{3D3D805F-A4E9-4006-9471-54936D83395D}" type="presParOf" srcId="{8F106E7F-874E-4B44-A137-9390C13484FC}" destId="{F3E96C10-2799-4FF9-87F9-459E1FB6D71E}" srcOrd="0" destOrd="0" presId="urn:microsoft.com/office/officeart/2008/layout/IncreasingCircleProcess"/>
    <dgm:cxn modelId="{E312652D-7A52-48E0-BFBD-C01A788AA2E1}" type="presParOf" srcId="{8F106E7F-874E-4B44-A137-9390C13484FC}" destId="{EE0F7ADD-5AA1-4A15-9180-C868FD8959B3}" srcOrd="1" destOrd="0" presId="urn:microsoft.com/office/officeart/2008/layout/IncreasingCircleProcess"/>
    <dgm:cxn modelId="{CBFD67A7-5467-434C-B06A-DB5BB1FED016}" type="presParOf" srcId="{8F106E7F-874E-4B44-A137-9390C13484FC}" destId="{F79288F9-3FAF-44E5-9AB0-55956C70EBAD}" srcOrd="2" destOrd="0" presId="urn:microsoft.com/office/officeart/2008/layout/IncreasingCircleProcess"/>
    <dgm:cxn modelId="{7B2D3533-AFFB-4F79-9FA5-F21FB8FA02B6}" type="presParOf" srcId="{8F106E7F-874E-4B44-A137-9390C13484FC}" destId="{5C947F3F-F492-4A7A-B61C-B6065E86883A}"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96C0BE-01FB-4E0B-9AF8-D2EEEF1A75EA}" type="doc">
      <dgm:prSet loTypeId="urn:microsoft.com/office/officeart/2005/8/layout/arrow3" loCatId="relationship" qsTypeId="urn:microsoft.com/office/officeart/2005/8/quickstyle/3d4" qsCatId="3D" csTypeId="urn:microsoft.com/office/officeart/2005/8/colors/accent1_2" csCatId="accent1" phldr="1"/>
      <dgm:spPr/>
      <dgm:t>
        <a:bodyPr/>
        <a:lstStyle/>
        <a:p>
          <a:endParaRPr lang="es-MX"/>
        </a:p>
      </dgm:t>
    </dgm:pt>
    <dgm:pt modelId="{FFD57D83-E486-439A-A722-9D63F8970A94}">
      <dgm:prSet phldrT="[Texto]"/>
      <dgm:spPr/>
      <dgm:t>
        <a:bodyPr/>
        <a:lstStyle/>
        <a:p>
          <a:r>
            <a:rPr lang="es-MX" dirty="0" smtClean="0">
              <a:solidFill>
                <a:srgbClr val="00B050"/>
              </a:solidFill>
            </a:rPr>
            <a:t>CÉDULA DE REGISTRO DE BASE DE DATOS</a:t>
          </a:r>
          <a:endParaRPr lang="es-MX" dirty="0">
            <a:solidFill>
              <a:srgbClr val="00B050"/>
            </a:solidFill>
          </a:endParaRPr>
        </a:p>
      </dgm:t>
    </dgm:pt>
    <dgm:pt modelId="{C1B325AB-A234-465D-B56D-68E161EBC42A}" type="parTrans" cxnId="{43F1180A-0B5F-4DC6-9905-7820EC09E6CA}">
      <dgm:prSet/>
      <dgm:spPr/>
      <dgm:t>
        <a:bodyPr/>
        <a:lstStyle/>
        <a:p>
          <a:endParaRPr lang="es-MX"/>
        </a:p>
      </dgm:t>
    </dgm:pt>
    <dgm:pt modelId="{E9FEF07B-B6E7-4C70-AE5B-0583F9031EE3}" type="sibTrans" cxnId="{43F1180A-0B5F-4DC6-9905-7820EC09E6CA}">
      <dgm:prSet/>
      <dgm:spPr/>
      <dgm:t>
        <a:bodyPr/>
        <a:lstStyle/>
        <a:p>
          <a:endParaRPr lang="es-MX"/>
        </a:p>
      </dgm:t>
    </dgm:pt>
    <dgm:pt modelId="{5D1F08A5-D38E-4949-AF94-FED1BFC52619}">
      <dgm:prSet phldrT="[Texto]"/>
      <dgm:spPr/>
      <dgm:t>
        <a:bodyPr/>
        <a:lstStyle/>
        <a:p>
          <a:r>
            <a:rPr lang="es-MX" dirty="0" smtClean="0">
              <a:solidFill>
                <a:srgbClr val="00B050"/>
              </a:solidFill>
            </a:rPr>
            <a:t>DOCUMENTO DE SEGURIDAD</a:t>
          </a:r>
          <a:endParaRPr lang="es-MX" dirty="0">
            <a:solidFill>
              <a:srgbClr val="00B050"/>
            </a:solidFill>
          </a:endParaRPr>
        </a:p>
      </dgm:t>
    </dgm:pt>
    <dgm:pt modelId="{F34713F9-3ED6-4B96-AF88-E4AF8997017D}" type="parTrans" cxnId="{A80F24AC-8888-42B7-BB11-4E26CD09C703}">
      <dgm:prSet/>
      <dgm:spPr/>
      <dgm:t>
        <a:bodyPr/>
        <a:lstStyle/>
        <a:p>
          <a:endParaRPr lang="es-MX"/>
        </a:p>
      </dgm:t>
    </dgm:pt>
    <dgm:pt modelId="{D208C319-A49F-4BFA-BA5D-1C36C4A41C1E}" type="sibTrans" cxnId="{A80F24AC-8888-42B7-BB11-4E26CD09C703}">
      <dgm:prSet/>
      <dgm:spPr/>
      <dgm:t>
        <a:bodyPr/>
        <a:lstStyle/>
        <a:p>
          <a:endParaRPr lang="es-MX"/>
        </a:p>
      </dgm:t>
    </dgm:pt>
    <dgm:pt modelId="{3A9B2CDC-47A1-4E85-88E7-5D67AAC77E01}" type="pres">
      <dgm:prSet presAssocID="{3796C0BE-01FB-4E0B-9AF8-D2EEEF1A75EA}" presName="compositeShape" presStyleCnt="0">
        <dgm:presLayoutVars>
          <dgm:chMax val="2"/>
          <dgm:dir/>
          <dgm:resizeHandles val="exact"/>
        </dgm:presLayoutVars>
      </dgm:prSet>
      <dgm:spPr/>
      <dgm:t>
        <a:bodyPr/>
        <a:lstStyle/>
        <a:p>
          <a:endParaRPr lang="es-MX"/>
        </a:p>
      </dgm:t>
    </dgm:pt>
    <dgm:pt modelId="{8B5CE694-D389-4116-9718-80FB04BAFE23}" type="pres">
      <dgm:prSet presAssocID="{3796C0BE-01FB-4E0B-9AF8-D2EEEF1A75EA}" presName="divider" presStyleLbl="fgShp" presStyleIdx="0" presStyleCnt="1"/>
      <dgm:spPr/>
    </dgm:pt>
    <dgm:pt modelId="{8D6EBE9A-AFEB-44CF-A759-E916C9D1B7CB}" type="pres">
      <dgm:prSet presAssocID="{FFD57D83-E486-439A-A722-9D63F8970A94}" presName="downArrow" presStyleLbl="node1" presStyleIdx="0" presStyleCnt="2"/>
      <dgm:spPr/>
    </dgm:pt>
    <dgm:pt modelId="{41C155DF-7A9A-4FCF-AF6C-75225D22C7C7}" type="pres">
      <dgm:prSet presAssocID="{FFD57D83-E486-439A-A722-9D63F8970A94}" presName="downArrowText" presStyleLbl="revTx" presStyleIdx="0" presStyleCnt="2">
        <dgm:presLayoutVars>
          <dgm:bulletEnabled val="1"/>
        </dgm:presLayoutVars>
      </dgm:prSet>
      <dgm:spPr/>
      <dgm:t>
        <a:bodyPr/>
        <a:lstStyle/>
        <a:p>
          <a:endParaRPr lang="es-MX"/>
        </a:p>
      </dgm:t>
    </dgm:pt>
    <dgm:pt modelId="{23B42302-4F52-4F47-B52A-2B710BE518FF}" type="pres">
      <dgm:prSet presAssocID="{5D1F08A5-D38E-4949-AF94-FED1BFC52619}" presName="upArrow" presStyleLbl="node1" presStyleIdx="1" presStyleCnt="2"/>
      <dgm:spPr/>
    </dgm:pt>
    <dgm:pt modelId="{063F6FEC-7AF5-4893-BAFA-66F7E79BD86B}" type="pres">
      <dgm:prSet presAssocID="{5D1F08A5-D38E-4949-AF94-FED1BFC52619}" presName="upArrowText" presStyleLbl="revTx" presStyleIdx="1" presStyleCnt="2">
        <dgm:presLayoutVars>
          <dgm:bulletEnabled val="1"/>
        </dgm:presLayoutVars>
      </dgm:prSet>
      <dgm:spPr/>
      <dgm:t>
        <a:bodyPr/>
        <a:lstStyle/>
        <a:p>
          <a:endParaRPr lang="es-MX"/>
        </a:p>
      </dgm:t>
    </dgm:pt>
  </dgm:ptLst>
  <dgm:cxnLst>
    <dgm:cxn modelId="{36C7AD76-7D3A-4B65-A170-30DEB2DC9230}" type="presOf" srcId="{3796C0BE-01FB-4E0B-9AF8-D2EEEF1A75EA}" destId="{3A9B2CDC-47A1-4E85-88E7-5D67AAC77E01}" srcOrd="0" destOrd="0" presId="urn:microsoft.com/office/officeart/2005/8/layout/arrow3"/>
    <dgm:cxn modelId="{43F1180A-0B5F-4DC6-9905-7820EC09E6CA}" srcId="{3796C0BE-01FB-4E0B-9AF8-D2EEEF1A75EA}" destId="{FFD57D83-E486-439A-A722-9D63F8970A94}" srcOrd="0" destOrd="0" parTransId="{C1B325AB-A234-465D-B56D-68E161EBC42A}" sibTransId="{E9FEF07B-B6E7-4C70-AE5B-0583F9031EE3}"/>
    <dgm:cxn modelId="{34614ADE-1500-4B58-B5EF-18F81A3F9AE9}" type="presOf" srcId="{FFD57D83-E486-439A-A722-9D63F8970A94}" destId="{41C155DF-7A9A-4FCF-AF6C-75225D22C7C7}" srcOrd="0" destOrd="0" presId="urn:microsoft.com/office/officeart/2005/8/layout/arrow3"/>
    <dgm:cxn modelId="{08125D0D-F383-444F-8C4A-52DD4254A803}" type="presOf" srcId="{5D1F08A5-D38E-4949-AF94-FED1BFC52619}" destId="{063F6FEC-7AF5-4893-BAFA-66F7E79BD86B}" srcOrd="0" destOrd="0" presId="urn:microsoft.com/office/officeart/2005/8/layout/arrow3"/>
    <dgm:cxn modelId="{A80F24AC-8888-42B7-BB11-4E26CD09C703}" srcId="{3796C0BE-01FB-4E0B-9AF8-D2EEEF1A75EA}" destId="{5D1F08A5-D38E-4949-AF94-FED1BFC52619}" srcOrd="1" destOrd="0" parTransId="{F34713F9-3ED6-4B96-AF88-E4AF8997017D}" sibTransId="{D208C319-A49F-4BFA-BA5D-1C36C4A41C1E}"/>
    <dgm:cxn modelId="{65B41074-5074-4DC1-8082-77A833DBBF6E}" type="presParOf" srcId="{3A9B2CDC-47A1-4E85-88E7-5D67AAC77E01}" destId="{8B5CE694-D389-4116-9718-80FB04BAFE23}" srcOrd="0" destOrd="0" presId="urn:microsoft.com/office/officeart/2005/8/layout/arrow3"/>
    <dgm:cxn modelId="{05BAC5C3-072E-4396-A083-4FBD58F3D2B1}" type="presParOf" srcId="{3A9B2CDC-47A1-4E85-88E7-5D67AAC77E01}" destId="{8D6EBE9A-AFEB-44CF-A759-E916C9D1B7CB}" srcOrd="1" destOrd="0" presId="urn:microsoft.com/office/officeart/2005/8/layout/arrow3"/>
    <dgm:cxn modelId="{58C1816F-2E2B-492B-8C58-408C5945B1E2}" type="presParOf" srcId="{3A9B2CDC-47A1-4E85-88E7-5D67AAC77E01}" destId="{41C155DF-7A9A-4FCF-AF6C-75225D22C7C7}" srcOrd="2" destOrd="0" presId="urn:microsoft.com/office/officeart/2005/8/layout/arrow3"/>
    <dgm:cxn modelId="{CCA2D8AB-59DB-44A2-957D-02DD920FD738}" type="presParOf" srcId="{3A9B2CDC-47A1-4E85-88E7-5D67AAC77E01}" destId="{23B42302-4F52-4F47-B52A-2B710BE518FF}" srcOrd="3" destOrd="0" presId="urn:microsoft.com/office/officeart/2005/8/layout/arrow3"/>
    <dgm:cxn modelId="{A63F4887-6DB7-4501-B319-39052F2CA54D}" type="presParOf" srcId="{3A9B2CDC-47A1-4E85-88E7-5D67AAC77E01}" destId="{063F6FEC-7AF5-4893-BAFA-66F7E79BD86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B7BE74-74C5-4F65-ACBE-E6280E95BBA3}" type="doc">
      <dgm:prSet loTypeId="urn:microsoft.com/office/officeart/2009/3/layout/OpposingIdeas" loCatId="relationship" qsTypeId="urn:microsoft.com/office/officeart/2005/8/quickstyle/simple1" qsCatId="simple" csTypeId="urn:microsoft.com/office/officeart/2005/8/colors/colorful3" csCatId="colorful" phldr="1"/>
      <dgm:spPr/>
      <dgm:t>
        <a:bodyPr/>
        <a:lstStyle/>
        <a:p>
          <a:endParaRPr lang="es-MX"/>
        </a:p>
      </dgm:t>
    </dgm:pt>
    <dgm:pt modelId="{863BF4F0-0709-402B-82C5-98E188841A5E}">
      <dgm:prSet phldrT="[Texto]"/>
      <dgm:spPr/>
      <dgm:t>
        <a:bodyPr/>
        <a:lstStyle/>
        <a:p>
          <a:r>
            <a:rPr lang="es-MX" dirty="0" smtClean="0"/>
            <a:t>VERSIÓN SUJETOS OBLIGADOS</a:t>
          </a:r>
          <a:endParaRPr lang="es-MX" dirty="0"/>
        </a:p>
      </dgm:t>
    </dgm:pt>
    <dgm:pt modelId="{756E4A5D-7024-407F-870A-702E6D71E297}" type="parTrans" cxnId="{4DAF4074-C8F4-43E8-B88D-D92160EF8C9F}">
      <dgm:prSet/>
      <dgm:spPr/>
      <dgm:t>
        <a:bodyPr/>
        <a:lstStyle/>
        <a:p>
          <a:endParaRPr lang="es-MX"/>
        </a:p>
      </dgm:t>
    </dgm:pt>
    <dgm:pt modelId="{A106E982-E417-4785-99DF-6FDA2A67F754}" type="sibTrans" cxnId="{4DAF4074-C8F4-43E8-B88D-D92160EF8C9F}">
      <dgm:prSet/>
      <dgm:spPr/>
      <dgm:t>
        <a:bodyPr/>
        <a:lstStyle/>
        <a:p>
          <a:endParaRPr lang="es-MX"/>
        </a:p>
      </dgm:t>
    </dgm:pt>
    <dgm:pt modelId="{D728FEA9-8BFA-4FEE-9BCF-FC1721F5393A}">
      <dgm:prSet phldrT="[Texto]" custT="1"/>
      <dgm:spPr/>
      <dgm:t>
        <a:bodyPr/>
        <a:lstStyle/>
        <a:p>
          <a:r>
            <a:rPr lang="es-MX" sz="1400" dirty="0" smtClean="0"/>
            <a:t>- Registro, actualización y baja de Sistemas de Datos Personales y Medidas de Seguridad.</a:t>
          </a:r>
        </a:p>
        <a:p>
          <a:endParaRPr lang="es-MX" sz="1400" dirty="0" smtClean="0"/>
        </a:p>
        <a:p>
          <a:r>
            <a:rPr lang="es-MX" sz="1400" dirty="0" smtClean="0"/>
            <a:t>- Registro de Transmisión de datos.</a:t>
          </a:r>
        </a:p>
        <a:p>
          <a:endParaRPr lang="es-MX" sz="1400" dirty="0" smtClean="0"/>
        </a:p>
        <a:p>
          <a:r>
            <a:rPr lang="es-MX" sz="1400" dirty="0" smtClean="0"/>
            <a:t>- Generador de Avisos de Privacidad.</a:t>
          </a:r>
        </a:p>
        <a:p>
          <a:endParaRPr lang="es-MX" sz="1400" dirty="0" smtClean="0"/>
        </a:p>
        <a:p>
          <a:r>
            <a:rPr lang="es-MX" sz="1400" dirty="0" smtClean="0"/>
            <a:t>- Notificación de incidentes en materia de seguridad y generador de apoyo sobre documentos de seguridad.</a:t>
          </a:r>
        </a:p>
        <a:p>
          <a:endParaRPr lang="es-MX" sz="1400" dirty="0" smtClean="0"/>
        </a:p>
        <a:p>
          <a:r>
            <a:rPr lang="es-MX" sz="1400" dirty="0" smtClean="0"/>
            <a:t>- Solicitud y autorización de medidas compensatorias.</a:t>
          </a:r>
        </a:p>
        <a:p>
          <a:endParaRPr lang="es-MX" sz="1400" dirty="0" smtClean="0"/>
        </a:p>
        <a:p>
          <a:r>
            <a:rPr lang="es-MX" sz="1400" dirty="0" smtClean="0"/>
            <a:t>- Documentos de apoyo para sujetos obligados.</a:t>
          </a:r>
        </a:p>
        <a:p>
          <a:endParaRPr lang="es-MX" sz="1400" dirty="0"/>
        </a:p>
      </dgm:t>
    </dgm:pt>
    <dgm:pt modelId="{E3BFB4D8-970E-4525-808E-C3046DD5F896}" type="parTrans" cxnId="{80696B56-253D-483B-AE47-A087FBE178E0}">
      <dgm:prSet/>
      <dgm:spPr/>
      <dgm:t>
        <a:bodyPr/>
        <a:lstStyle/>
        <a:p>
          <a:endParaRPr lang="es-MX"/>
        </a:p>
      </dgm:t>
    </dgm:pt>
    <dgm:pt modelId="{941333E5-3106-4D85-8667-9927E75F3E1C}" type="sibTrans" cxnId="{80696B56-253D-483B-AE47-A087FBE178E0}">
      <dgm:prSet/>
      <dgm:spPr/>
      <dgm:t>
        <a:bodyPr/>
        <a:lstStyle/>
        <a:p>
          <a:endParaRPr lang="es-MX"/>
        </a:p>
      </dgm:t>
    </dgm:pt>
    <dgm:pt modelId="{9FFBAA78-3C63-46C2-BC8D-E4E762E65BE2}">
      <dgm:prSet phldrT="[Texto]"/>
      <dgm:spPr/>
      <dgm:t>
        <a:bodyPr/>
        <a:lstStyle/>
        <a:p>
          <a:r>
            <a:rPr lang="es-MX" dirty="0" smtClean="0"/>
            <a:t>VERSIÓN ACCESO PÚBLICO</a:t>
          </a:r>
          <a:endParaRPr lang="es-MX" dirty="0"/>
        </a:p>
      </dgm:t>
    </dgm:pt>
    <dgm:pt modelId="{CA658146-77D7-4288-A2AB-FC8C30D3E5F5}" type="parTrans" cxnId="{8133222D-ACFC-4BC0-A62B-987D62770355}">
      <dgm:prSet/>
      <dgm:spPr/>
      <dgm:t>
        <a:bodyPr/>
        <a:lstStyle/>
        <a:p>
          <a:endParaRPr lang="es-MX"/>
        </a:p>
      </dgm:t>
    </dgm:pt>
    <dgm:pt modelId="{9E5DCC4A-F66A-4CD6-8AE5-28F8481F462A}" type="sibTrans" cxnId="{8133222D-ACFC-4BC0-A62B-987D62770355}">
      <dgm:prSet/>
      <dgm:spPr/>
      <dgm:t>
        <a:bodyPr/>
        <a:lstStyle/>
        <a:p>
          <a:endParaRPr lang="es-MX"/>
        </a:p>
      </dgm:t>
    </dgm:pt>
    <dgm:pt modelId="{189B9668-F940-4FA5-AF78-508320C1DE56}">
      <dgm:prSet phldrT="[Texto]" custT="1"/>
      <dgm:spPr/>
      <dgm:t>
        <a:bodyPr/>
        <a:lstStyle/>
        <a:p>
          <a:r>
            <a:rPr lang="es-MX" sz="1400" dirty="0" smtClean="0"/>
            <a:t>- Consulta de Sistemas de Datos Personales Registrados y Avisos de Privacidad.</a:t>
          </a:r>
        </a:p>
        <a:p>
          <a:endParaRPr lang="es-MX" sz="1400" dirty="0" smtClean="0"/>
        </a:p>
        <a:p>
          <a:r>
            <a:rPr lang="es-MX" sz="1400" dirty="0" smtClean="0"/>
            <a:t>- Consulta de transmisiones efectuadas por sujetos obligados.</a:t>
          </a:r>
        </a:p>
        <a:p>
          <a:endParaRPr lang="es-MX" sz="1400" dirty="0" smtClean="0"/>
        </a:p>
        <a:p>
          <a:r>
            <a:rPr lang="es-MX" sz="1400" dirty="0" smtClean="0"/>
            <a:t>- Guías y material informativo.</a:t>
          </a:r>
        </a:p>
        <a:p>
          <a:endParaRPr lang="es-MX" sz="1400" dirty="0" smtClean="0"/>
        </a:p>
        <a:p>
          <a:r>
            <a:rPr lang="es-MX" sz="1400" dirty="0" smtClean="0"/>
            <a:t>- Difusión sobre protección de datos personales.</a:t>
          </a:r>
        </a:p>
        <a:p>
          <a:endParaRPr lang="es-MX" sz="1400" dirty="0" smtClean="0"/>
        </a:p>
        <a:p>
          <a:r>
            <a:rPr lang="es-MX" sz="1400" dirty="0" smtClean="0"/>
            <a:t>- Denuncias por violación a PDP.</a:t>
          </a:r>
        </a:p>
        <a:p>
          <a:endParaRPr lang="es-MX" sz="1400" dirty="0" smtClean="0"/>
        </a:p>
        <a:p>
          <a:r>
            <a:rPr lang="es-MX" sz="1400" dirty="0" smtClean="0"/>
            <a:t>- Enlaces y vínculos de interés.</a:t>
          </a:r>
        </a:p>
        <a:p>
          <a:endParaRPr lang="es-MX" sz="1400" dirty="0" smtClean="0"/>
        </a:p>
        <a:p>
          <a:r>
            <a:rPr lang="es-MX" sz="1400" dirty="0" smtClean="0"/>
            <a:t>- Datos abiertos.</a:t>
          </a:r>
          <a:endParaRPr lang="es-MX" sz="1400" dirty="0"/>
        </a:p>
      </dgm:t>
    </dgm:pt>
    <dgm:pt modelId="{B8B49D5B-98EA-4F21-9381-104AC2876F2A}" type="parTrans" cxnId="{FB509C1B-8C34-4D04-9A19-1BB6C668F8E8}">
      <dgm:prSet/>
      <dgm:spPr/>
      <dgm:t>
        <a:bodyPr/>
        <a:lstStyle/>
        <a:p>
          <a:endParaRPr lang="es-MX"/>
        </a:p>
      </dgm:t>
    </dgm:pt>
    <dgm:pt modelId="{9B2CCC4A-5429-4B9E-8F14-6B9DB7F1726A}" type="sibTrans" cxnId="{FB509C1B-8C34-4D04-9A19-1BB6C668F8E8}">
      <dgm:prSet/>
      <dgm:spPr/>
      <dgm:t>
        <a:bodyPr/>
        <a:lstStyle/>
        <a:p>
          <a:endParaRPr lang="es-MX"/>
        </a:p>
      </dgm:t>
    </dgm:pt>
    <dgm:pt modelId="{669A7ACF-8355-4BF7-B78B-004E1973F9AC}" type="pres">
      <dgm:prSet presAssocID="{A6B7BE74-74C5-4F65-ACBE-E6280E95BBA3}" presName="Name0" presStyleCnt="0">
        <dgm:presLayoutVars>
          <dgm:chMax val="2"/>
          <dgm:dir/>
          <dgm:animOne val="branch"/>
          <dgm:animLvl val="lvl"/>
          <dgm:resizeHandles val="exact"/>
        </dgm:presLayoutVars>
      </dgm:prSet>
      <dgm:spPr/>
      <dgm:t>
        <a:bodyPr/>
        <a:lstStyle/>
        <a:p>
          <a:endParaRPr lang="es-MX"/>
        </a:p>
      </dgm:t>
    </dgm:pt>
    <dgm:pt modelId="{9B69CEF1-7C63-42B5-8FF9-AD7B9823D55B}" type="pres">
      <dgm:prSet presAssocID="{A6B7BE74-74C5-4F65-ACBE-E6280E95BBA3}" presName="Background" presStyleLbl="node1" presStyleIdx="0" presStyleCnt="1" custScaleY="151515"/>
      <dgm:spPr/>
    </dgm:pt>
    <dgm:pt modelId="{0E176646-08BD-4B30-A90D-43545F64FD23}" type="pres">
      <dgm:prSet presAssocID="{A6B7BE74-74C5-4F65-ACBE-E6280E95BBA3}" presName="Divider" presStyleLbl="callout" presStyleIdx="0" presStyleCnt="1"/>
      <dgm:spPr/>
    </dgm:pt>
    <dgm:pt modelId="{FEC6782E-611C-4D8F-8D89-3240A584F3A2}" type="pres">
      <dgm:prSet presAssocID="{A6B7BE74-74C5-4F65-ACBE-E6280E95BBA3}" presName="ChildText1" presStyleLbl="revTx" presStyleIdx="0" presStyleCnt="0" custScaleX="114936" custScaleY="154003" custLinFactNeighborX="2253" custLinFactNeighborY="-2750">
        <dgm:presLayoutVars>
          <dgm:chMax val="0"/>
          <dgm:chPref val="0"/>
          <dgm:bulletEnabled val="1"/>
        </dgm:presLayoutVars>
      </dgm:prSet>
      <dgm:spPr/>
      <dgm:t>
        <a:bodyPr/>
        <a:lstStyle/>
        <a:p>
          <a:endParaRPr lang="es-MX"/>
        </a:p>
      </dgm:t>
    </dgm:pt>
    <dgm:pt modelId="{225628FD-FE01-48DF-92F0-E37687BF5475}" type="pres">
      <dgm:prSet presAssocID="{A6B7BE74-74C5-4F65-ACBE-E6280E95BBA3}" presName="ChildText2" presStyleLbl="revTx" presStyleIdx="0" presStyleCnt="0" custScaleY="160594">
        <dgm:presLayoutVars>
          <dgm:chMax val="0"/>
          <dgm:chPref val="0"/>
          <dgm:bulletEnabled val="1"/>
        </dgm:presLayoutVars>
      </dgm:prSet>
      <dgm:spPr/>
      <dgm:t>
        <a:bodyPr/>
        <a:lstStyle/>
        <a:p>
          <a:endParaRPr lang="es-MX"/>
        </a:p>
      </dgm:t>
    </dgm:pt>
    <dgm:pt modelId="{96A2731A-D53A-423B-B61D-0389ACDC86BC}" type="pres">
      <dgm:prSet presAssocID="{A6B7BE74-74C5-4F65-ACBE-E6280E95BBA3}" presName="ParentText1" presStyleLbl="revTx" presStyleIdx="0" presStyleCnt="0">
        <dgm:presLayoutVars>
          <dgm:chMax val="1"/>
          <dgm:chPref val="1"/>
        </dgm:presLayoutVars>
      </dgm:prSet>
      <dgm:spPr/>
      <dgm:t>
        <a:bodyPr/>
        <a:lstStyle/>
        <a:p>
          <a:endParaRPr lang="es-MX"/>
        </a:p>
      </dgm:t>
    </dgm:pt>
    <dgm:pt modelId="{8D645C7A-030C-4412-AF4F-684636DC0A3A}" type="pres">
      <dgm:prSet presAssocID="{A6B7BE74-74C5-4F65-ACBE-E6280E95BBA3}" presName="ParentShape1" presStyleLbl="alignImgPlace1" presStyleIdx="0" presStyleCnt="2">
        <dgm:presLayoutVars/>
      </dgm:prSet>
      <dgm:spPr/>
      <dgm:t>
        <a:bodyPr/>
        <a:lstStyle/>
        <a:p>
          <a:endParaRPr lang="es-MX"/>
        </a:p>
      </dgm:t>
    </dgm:pt>
    <dgm:pt modelId="{9A0D912C-01CB-4E0F-8983-CF613BF1252C}" type="pres">
      <dgm:prSet presAssocID="{A6B7BE74-74C5-4F65-ACBE-E6280E95BBA3}" presName="ParentText2" presStyleLbl="revTx" presStyleIdx="0" presStyleCnt="0">
        <dgm:presLayoutVars>
          <dgm:chMax val="1"/>
          <dgm:chPref val="1"/>
        </dgm:presLayoutVars>
      </dgm:prSet>
      <dgm:spPr/>
      <dgm:t>
        <a:bodyPr/>
        <a:lstStyle/>
        <a:p>
          <a:endParaRPr lang="es-MX"/>
        </a:p>
      </dgm:t>
    </dgm:pt>
    <dgm:pt modelId="{E5E2D628-BDE8-4D32-9F6E-2DAC9321779A}" type="pres">
      <dgm:prSet presAssocID="{A6B7BE74-74C5-4F65-ACBE-E6280E95BBA3}" presName="ParentShape2" presStyleLbl="alignImgPlace1" presStyleIdx="1" presStyleCnt="2">
        <dgm:presLayoutVars/>
      </dgm:prSet>
      <dgm:spPr/>
      <dgm:t>
        <a:bodyPr/>
        <a:lstStyle/>
        <a:p>
          <a:endParaRPr lang="es-MX"/>
        </a:p>
      </dgm:t>
    </dgm:pt>
  </dgm:ptLst>
  <dgm:cxnLst>
    <dgm:cxn modelId="{FB509C1B-8C34-4D04-9A19-1BB6C668F8E8}" srcId="{9FFBAA78-3C63-46C2-BC8D-E4E762E65BE2}" destId="{189B9668-F940-4FA5-AF78-508320C1DE56}" srcOrd="0" destOrd="0" parTransId="{B8B49D5B-98EA-4F21-9381-104AC2876F2A}" sibTransId="{9B2CCC4A-5429-4B9E-8F14-6B9DB7F1726A}"/>
    <dgm:cxn modelId="{8133222D-ACFC-4BC0-A62B-987D62770355}" srcId="{A6B7BE74-74C5-4F65-ACBE-E6280E95BBA3}" destId="{9FFBAA78-3C63-46C2-BC8D-E4E762E65BE2}" srcOrd="1" destOrd="0" parTransId="{CA658146-77D7-4288-A2AB-FC8C30D3E5F5}" sibTransId="{9E5DCC4A-F66A-4CD6-8AE5-28F8481F462A}"/>
    <dgm:cxn modelId="{5DAAA53E-508E-479F-B782-23762B5BA680}" type="presOf" srcId="{A6B7BE74-74C5-4F65-ACBE-E6280E95BBA3}" destId="{669A7ACF-8355-4BF7-B78B-004E1973F9AC}" srcOrd="0" destOrd="0" presId="urn:microsoft.com/office/officeart/2009/3/layout/OpposingIdeas"/>
    <dgm:cxn modelId="{C5BDD9ED-98A8-44E1-A423-65EA3A409FCF}" type="presOf" srcId="{D728FEA9-8BFA-4FEE-9BCF-FC1721F5393A}" destId="{FEC6782E-611C-4D8F-8D89-3240A584F3A2}" srcOrd="0" destOrd="0" presId="urn:microsoft.com/office/officeart/2009/3/layout/OpposingIdeas"/>
    <dgm:cxn modelId="{030F0274-1239-4326-A4C7-9810005C00D3}" type="presOf" srcId="{863BF4F0-0709-402B-82C5-98E188841A5E}" destId="{8D645C7A-030C-4412-AF4F-684636DC0A3A}" srcOrd="1" destOrd="0" presId="urn:microsoft.com/office/officeart/2009/3/layout/OpposingIdeas"/>
    <dgm:cxn modelId="{AC534EEC-2576-4E1C-8A82-D073961B346D}" type="presOf" srcId="{189B9668-F940-4FA5-AF78-508320C1DE56}" destId="{225628FD-FE01-48DF-92F0-E37687BF5475}" srcOrd="0" destOrd="0" presId="urn:microsoft.com/office/officeart/2009/3/layout/OpposingIdeas"/>
    <dgm:cxn modelId="{A106B89B-23AA-4E42-A75B-AFC9A493BFE5}" type="presOf" srcId="{863BF4F0-0709-402B-82C5-98E188841A5E}" destId="{96A2731A-D53A-423B-B61D-0389ACDC86BC}" srcOrd="0" destOrd="0" presId="urn:microsoft.com/office/officeart/2009/3/layout/OpposingIdeas"/>
    <dgm:cxn modelId="{4DAF4074-C8F4-43E8-B88D-D92160EF8C9F}" srcId="{A6B7BE74-74C5-4F65-ACBE-E6280E95BBA3}" destId="{863BF4F0-0709-402B-82C5-98E188841A5E}" srcOrd="0" destOrd="0" parTransId="{756E4A5D-7024-407F-870A-702E6D71E297}" sibTransId="{A106E982-E417-4785-99DF-6FDA2A67F754}"/>
    <dgm:cxn modelId="{01C94088-3620-4997-8A0A-BA5E6596D64B}" type="presOf" srcId="{9FFBAA78-3C63-46C2-BC8D-E4E762E65BE2}" destId="{9A0D912C-01CB-4E0F-8983-CF613BF1252C}" srcOrd="0" destOrd="0" presId="urn:microsoft.com/office/officeart/2009/3/layout/OpposingIdeas"/>
    <dgm:cxn modelId="{893590B0-B827-40F7-9B58-85A8A3AA0771}" type="presOf" srcId="{9FFBAA78-3C63-46C2-BC8D-E4E762E65BE2}" destId="{E5E2D628-BDE8-4D32-9F6E-2DAC9321779A}" srcOrd="1" destOrd="0" presId="urn:microsoft.com/office/officeart/2009/3/layout/OpposingIdeas"/>
    <dgm:cxn modelId="{80696B56-253D-483B-AE47-A087FBE178E0}" srcId="{863BF4F0-0709-402B-82C5-98E188841A5E}" destId="{D728FEA9-8BFA-4FEE-9BCF-FC1721F5393A}" srcOrd="0" destOrd="0" parTransId="{E3BFB4D8-970E-4525-808E-C3046DD5F896}" sibTransId="{941333E5-3106-4D85-8667-9927E75F3E1C}"/>
    <dgm:cxn modelId="{49899316-CA28-4854-B1C0-3295B6BB0B97}" type="presParOf" srcId="{669A7ACF-8355-4BF7-B78B-004E1973F9AC}" destId="{9B69CEF1-7C63-42B5-8FF9-AD7B9823D55B}" srcOrd="0" destOrd="0" presId="urn:microsoft.com/office/officeart/2009/3/layout/OpposingIdeas"/>
    <dgm:cxn modelId="{E9B0E937-7DC9-4E65-BA91-472670954556}" type="presParOf" srcId="{669A7ACF-8355-4BF7-B78B-004E1973F9AC}" destId="{0E176646-08BD-4B30-A90D-43545F64FD23}" srcOrd="1" destOrd="0" presId="urn:microsoft.com/office/officeart/2009/3/layout/OpposingIdeas"/>
    <dgm:cxn modelId="{D6BA035F-4345-403B-8B07-4EF8E5A901DC}" type="presParOf" srcId="{669A7ACF-8355-4BF7-B78B-004E1973F9AC}" destId="{FEC6782E-611C-4D8F-8D89-3240A584F3A2}" srcOrd="2" destOrd="0" presId="urn:microsoft.com/office/officeart/2009/3/layout/OpposingIdeas"/>
    <dgm:cxn modelId="{FDFC6E52-CFC6-4020-B22E-7C83D50E4CFB}" type="presParOf" srcId="{669A7ACF-8355-4BF7-B78B-004E1973F9AC}" destId="{225628FD-FE01-48DF-92F0-E37687BF5475}" srcOrd="3" destOrd="0" presId="urn:microsoft.com/office/officeart/2009/3/layout/OpposingIdeas"/>
    <dgm:cxn modelId="{65B3DF35-D919-42C2-BEE4-92C8EC5F4AC8}" type="presParOf" srcId="{669A7ACF-8355-4BF7-B78B-004E1973F9AC}" destId="{96A2731A-D53A-423B-B61D-0389ACDC86BC}" srcOrd="4" destOrd="0" presId="urn:microsoft.com/office/officeart/2009/3/layout/OpposingIdeas"/>
    <dgm:cxn modelId="{8A2A645E-5AC0-478C-B767-C7F43A6A3114}" type="presParOf" srcId="{669A7ACF-8355-4BF7-B78B-004E1973F9AC}" destId="{8D645C7A-030C-4412-AF4F-684636DC0A3A}" srcOrd="5" destOrd="0" presId="urn:microsoft.com/office/officeart/2009/3/layout/OpposingIdeas"/>
    <dgm:cxn modelId="{4A441F07-F6D6-4B51-951F-328F51A2DEFB}" type="presParOf" srcId="{669A7ACF-8355-4BF7-B78B-004E1973F9AC}" destId="{9A0D912C-01CB-4E0F-8983-CF613BF1252C}" srcOrd="6" destOrd="0" presId="urn:microsoft.com/office/officeart/2009/3/layout/OpposingIdeas"/>
    <dgm:cxn modelId="{41B50870-FE49-45CE-BC14-76E5FEE99A8F}" type="presParOf" srcId="{669A7ACF-8355-4BF7-B78B-004E1973F9AC}" destId="{E5E2D628-BDE8-4D32-9F6E-2DAC9321779A}"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960E74-CB19-46F1-8E97-580CBF07340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MX"/>
        </a:p>
      </dgm:t>
    </dgm:pt>
    <dgm:pt modelId="{44FA6E82-7400-40C9-8BD6-FA3A337019FC}">
      <dgm:prSet phldrT="[Texto]"/>
      <dgm:spPr/>
      <dgm:t>
        <a:bodyPr/>
        <a:lstStyle/>
        <a:p>
          <a:r>
            <a:rPr lang="es-MX" dirty="0" smtClean="0"/>
            <a:t>Simplificado</a:t>
          </a:r>
          <a:endParaRPr lang="es-MX" dirty="0"/>
        </a:p>
      </dgm:t>
    </dgm:pt>
    <dgm:pt modelId="{A1292150-6DC9-41DE-83A2-941835C7C2EC}" type="parTrans" cxnId="{009DE015-7CCA-45D0-A37C-BAD63EB8FD87}">
      <dgm:prSet/>
      <dgm:spPr/>
      <dgm:t>
        <a:bodyPr/>
        <a:lstStyle/>
        <a:p>
          <a:endParaRPr lang="es-MX"/>
        </a:p>
      </dgm:t>
    </dgm:pt>
    <dgm:pt modelId="{9FDC8650-52C2-48D9-86AE-ED3EECE34294}" type="sibTrans" cxnId="{009DE015-7CCA-45D0-A37C-BAD63EB8FD87}">
      <dgm:prSet/>
      <dgm:spPr/>
      <dgm:t>
        <a:bodyPr/>
        <a:lstStyle/>
        <a:p>
          <a:endParaRPr lang="es-MX"/>
        </a:p>
      </dgm:t>
    </dgm:pt>
    <dgm:pt modelId="{4181D9E8-D5FE-4FBA-B17F-56010DC4521A}">
      <dgm:prSet phldrT="[Texto]"/>
      <dgm:spPr/>
      <dgm:t>
        <a:bodyPr/>
        <a:lstStyle/>
        <a:p>
          <a:r>
            <a:rPr lang="es-MX" dirty="0" smtClean="0"/>
            <a:t>COMPLETO </a:t>
          </a:r>
          <a:endParaRPr lang="es-MX" dirty="0"/>
        </a:p>
      </dgm:t>
    </dgm:pt>
    <dgm:pt modelId="{E20CF0AE-A1CF-4AD6-A7A4-7A54B346ACA3}" type="parTrans" cxnId="{A85BF64D-B61C-4571-9541-2CEC16CFD1BC}">
      <dgm:prSet/>
      <dgm:spPr/>
      <dgm:t>
        <a:bodyPr/>
        <a:lstStyle/>
        <a:p>
          <a:endParaRPr lang="es-MX"/>
        </a:p>
      </dgm:t>
    </dgm:pt>
    <dgm:pt modelId="{60332A9F-B1CF-4BE4-93A0-D9EF3C925A05}" type="sibTrans" cxnId="{A85BF64D-B61C-4571-9541-2CEC16CFD1BC}">
      <dgm:prSet/>
      <dgm:spPr/>
      <dgm:t>
        <a:bodyPr/>
        <a:lstStyle/>
        <a:p>
          <a:endParaRPr lang="es-MX"/>
        </a:p>
      </dgm:t>
    </dgm:pt>
    <dgm:pt modelId="{654BAFCB-FF9D-4CB1-A8D8-3D61A158BAEC}">
      <dgm:prSet phldrT="[Texto]"/>
      <dgm:spPr/>
      <dgm:t>
        <a:bodyPr/>
        <a:lstStyle/>
        <a:p>
          <a:r>
            <a:rPr lang="es-MX" dirty="0" smtClean="0"/>
            <a:t>Señal de aviso</a:t>
          </a:r>
          <a:endParaRPr lang="es-MX" dirty="0"/>
        </a:p>
      </dgm:t>
    </dgm:pt>
    <dgm:pt modelId="{E82626E7-F9E8-4E45-9C36-A58C11ECE329}" type="parTrans" cxnId="{A31899E3-AA10-4E0A-952C-5889E6402D4B}">
      <dgm:prSet/>
      <dgm:spPr/>
      <dgm:t>
        <a:bodyPr/>
        <a:lstStyle/>
        <a:p>
          <a:endParaRPr lang="es-MX"/>
        </a:p>
      </dgm:t>
    </dgm:pt>
    <dgm:pt modelId="{8B47E016-133C-40F5-A76D-9FC7503559A5}" type="sibTrans" cxnId="{A31899E3-AA10-4E0A-952C-5889E6402D4B}">
      <dgm:prSet/>
      <dgm:spPr/>
      <dgm:t>
        <a:bodyPr/>
        <a:lstStyle/>
        <a:p>
          <a:endParaRPr lang="es-MX"/>
        </a:p>
      </dgm:t>
    </dgm:pt>
    <dgm:pt modelId="{D2DCD10B-DBE9-48DF-82C8-698080779E1F}" type="pres">
      <dgm:prSet presAssocID="{C5960E74-CB19-46F1-8E97-580CBF07340B}" presName="Name0" presStyleCnt="0">
        <dgm:presLayoutVars>
          <dgm:chMax val="7"/>
          <dgm:chPref val="7"/>
          <dgm:dir/>
          <dgm:animLvl val="lvl"/>
        </dgm:presLayoutVars>
      </dgm:prSet>
      <dgm:spPr/>
      <dgm:t>
        <a:bodyPr/>
        <a:lstStyle/>
        <a:p>
          <a:endParaRPr lang="es-MX"/>
        </a:p>
      </dgm:t>
    </dgm:pt>
    <dgm:pt modelId="{EBB8508D-4CD4-4AC5-97EC-76ECDFCF43B1}" type="pres">
      <dgm:prSet presAssocID="{44FA6E82-7400-40C9-8BD6-FA3A337019FC}" presName="Accent1" presStyleCnt="0"/>
      <dgm:spPr/>
    </dgm:pt>
    <dgm:pt modelId="{BACF2B52-B0F4-4426-A7CD-4B53F53BDCCC}" type="pres">
      <dgm:prSet presAssocID="{44FA6E82-7400-40C9-8BD6-FA3A337019FC}" presName="Accent" presStyleLbl="node1" presStyleIdx="0" presStyleCnt="3"/>
      <dgm:spPr/>
    </dgm:pt>
    <dgm:pt modelId="{5E87C1A7-DF89-4F20-85B4-6A55F958E6CA}" type="pres">
      <dgm:prSet presAssocID="{44FA6E82-7400-40C9-8BD6-FA3A337019FC}" presName="Parent1" presStyleLbl="revTx" presStyleIdx="0" presStyleCnt="3">
        <dgm:presLayoutVars>
          <dgm:chMax val="1"/>
          <dgm:chPref val="1"/>
          <dgm:bulletEnabled val="1"/>
        </dgm:presLayoutVars>
      </dgm:prSet>
      <dgm:spPr/>
      <dgm:t>
        <a:bodyPr/>
        <a:lstStyle/>
        <a:p>
          <a:endParaRPr lang="es-MX"/>
        </a:p>
      </dgm:t>
    </dgm:pt>
    <dgm:pt modelId="{6FA179F6-FA3F-432D-8C17-5B56DB87C913}" type="pres">
      <dgm:prSet presAssocID="{4181D9E8-D5FE-4FBA-B17F-56010DC4521A}" presName="Accent2" presStyleCnt="0"/>
      <dgm:spPr/>
    </dgm:pt>
    <dgm:pt modelId="{57D142BE-EBD3-443F-8599-55AF3D9848FF}" type="pres">
      <dgm:prSet presAssocID="{4181D9E8-D5FE-4FBA-B17F-56010DC4521A}" presName="Accent" presStyleLbl="node1" presStyleIdx="1" presStyleCnt="3"/>
      <dgm:spPr/>
    </dgm:pt>
    <dgm:pt modelId="{B0E229F5-5893-4622-BFDD-91CAF226A121}" type="pres">
      <dgm:prSet presAssocID="{4181D9E8-D5FE-4FBA-B17F-56010DC4521A}" presName="Parent2" presStyleLbl="revTx" presStyleIdx="1" presStyleCnt="3">
        <dgm:presLayoutVars>
          <dgm:chMax val="1"/>
          <dgm:chPref val="1"/>
          <dgm:bulletEnabled val="1"/>
        </dgm:presLayoutVars>
      </dgm:prSet>
      <dgm:spPr/>
      <dgm:t>
        <a:bodyPr/>
        <a:lstStyle/>
        <a:p>
          <a:endParaRPr lang="es-MX"/>
        </a:p>
      </dgm:t>
    </dgm:pt>
    <dgm:pt modelId="{E3B0A7CC-7F81-4EB9-A4F4-19CE9D9579B5}" type="pres">
      <dgm:prSet presAssocID="{654BAFCB-FF9D-4CB1-A8D8-3D61A158BAEC}" presName="Accent3" presStyleCnt="0"/>
      <dgm:spPr/>
    </dgm:pt>
    <dgm:pt modelId="{BA37F048-59E1-4628-808E-5AEAB469482E}" type="pres">
      <dgm:prSet presAssocID="{654BAFCB-FF9D-4CB1-A8D8-3D61A158BAEC}" presName="Accent" presStyleLbl="node1" presStyleIdx="2" presStyleCnt="3"/>
      <dgm:spPr/>
    </dgm:pt>
    <dgm:pt modelId="{C97F570E-8D81-4CE7-A582-7E4B37919833}" type="pres">
      <dgm:prSet presAssocID="{654BAFCB-FF9D-4CB1-A8D8-3D61A158BAEC}" presName="Parent3" presStyleLbl="revTx" presStyleIdx="2" presStyleCnt="3">
        <dgm:presLayoutVars>
          <dgm:chMax val="1"/>
          <dgm:chPref val="1"/>
          <dgm:bulletEnabled val="1"/>
        </dgm:presLayoutVars>
      </dgm:prSet>
      <dgm:spPr/>
      <dgm:t>
        <a:bodyPr/>
        <a:lstStyle/>
        <a:p>
          <a:endParaRPr lang="es-MX"/>
        </a:p>
      </dgm:t>
    </dgm:pt>
  </dgm:ptLst>
  <dgm:cxnLst>
    <dgm:cxn modelId="{20E24AAE-2B83-485C-83EF-70CC2C2A19CD}" type="presOf" srcId="{C5960E74-CB19-46F1-8E97-580CBF07340B}" destId="{D2DCD10B-DBE9-48DF-82C8-698080779E1F}" srcOrd="0" destOrd="0" presId="urn:microsoft.com/office/officeart/2009/layout/CircleArrowProcess"/>
    <dgm:cxn modelId="{E0EF4038-5ED2-4303-9E90-C230BDAF1906}" type="presOf" srcId="{44FA6E82-7400-40C9-8BD6-FA3A337019FC}" destId="{5E87C1A7-DF89-4F20-85B4-6A55F958E6CA}" srcOrd="0" destOrd="0" presId="urn:microsoft.com/office/officeart/2009/layout/CircleArrowProcess"/>
    <dgm:cxn modelId="{009DE015-7CCA-45D0-A37C-BAD63EB8FD87}" srcId="{C5960E74-CB19-46F1-8E97-580CBF07340B}" destId="{44FA6E82-7400-40C9-8BD6-FA3A337019FC}" srcOrd="0" destOrd="0" parTransId="{A1292150-6DC9-41DE-83A2-941835C7C2EC}" sibTransId="{9FDC8650-52C2-48D9-86AE-ED3EECE34294}"/>
    <dgm:cxn modelId="{A31899E3-AA10-4E0A-952C-5889E6402D4B}" srcId="{C5960E74-CB19-46F1-8E97-580CBF07340B}" destId="{654BAFCB-FF9D-4CB1-A8D8-3D61A158BAEC}" srcOrd="2" destOrd="0" parTransId="{E82626E7-F9E8-4E45-9C36-A58C11ECE329}" sibTransId="{8B47E016-133C-40F5-A76D-9FC7503559A5}"/>
    <dgm:cxn modelId="{A85BF64D-B61C-4571-9541-2CEC16CFD1BC}" srcId="{C5960E74-CB19-46F1-8E97-580CBF07340B}" destId="{4181D9E8-D5FE-4FBA-B17F-56010DC4521A}" srcOrd="1" destOrd="0" parTransId="{E20CF0AE-A1CF-4AD6-A7A4-7A54B346ACA3}" sibTransId="{60332A9F-B1CF-4BE4-93A0-D9EF3C925A05}"/>
    <dgm:cxn modelId="{3700AA3D-72B3-4758-80AA-64E0F41AF14F}" type="presOf" srcId="{4181D9E8-D5FE-4FBA-B17F-56010DC4521A}" destId="{B0E229F5-5893-4622-BFDD-91CAF226A121}" srcOrd="0" destOrd="0" presId="urn:microsoft.com/office/officeart/2009/layout/CircleArrowProcess"/>
    <dgm:cxn modelId="{91ED881B-9815-49AB-9DCA-A0A802770ECA}" type="presOf" srcId="{654BAFCB-FF9D-4CB1-A8D8-3D61A158BAEC}" destId="{C97F570E-8D81-4CE7-A582-7E4B37919833}" srcOrd="0" destOrd="0" presId="urn:microsoft.com/office/officeart/2009/layout/CircleArrowProcess"/>
    <dgm:cxn modelId="{72A7F436-C1E5-4152-A745-67A57496CECD}" type="presParOf" srcId="{D2DCD10B-DBE9-48DF-82C8-698080779E1F}" destId="{EBB8508D-4CD4-4AC5-97EC-76ECDFCF43B1}" srcOrd="0" destOrd="0" presId="urn:microsoft.com/office/officeart/2009/layout/CircleArrowProcess"/>
    <dgm:cxn modelId="{AA3F0E5E-B6B3-4B23-B4A1-1DE0C0AC3715}" type="presParOf" srcId="{EBB8508D-4CD4-4AC5-97EC-76ECDFCF43B1}" destId="{BACF2B52-B0F4-4426-A7CD-4B53F53BDCCC}" srcOrd="0" destOrd="0" presId="urn:microsoft.com/office/officeart/2009/layout/CircleArrowProcess"/>
    <dgm:cxn modelId="{A3493CE2-43D5-4E9E-8CF3-9E3E089D7A02}" type="presParOf" srcId="{D2DCD10B-DBE9-48DF-82C8-698080779E1F}" destId="{5E87C1A7-DF89-4F20-85B4-6A55F958E6CA}" srcOrd="1" destOrd="0" presId="urn:microsoft.com/office/officeart/2009/layout/CircleArrowProcess"/>
    <dgm:cxn modelId="{68FB86FB-CAA5-4187-92AC-400920F0EF81}" type="presParOf" srcId="{D2DCD10B-DBE9-48DF-82C8-698080779E1F}" destId="{6FA179F6-FA3F-432D-8C17-5B56DB87C913}" srcOrd="2" destOrd="0" presId="urn:microsoft.com/office/officeart/2009/layout/CircleArrowProcess"/>
    <dgm:cxn modelId="{87A2B930-1DE0-4BBF-870D-AE2DA17DEAF0}" type="presParOf" srcId="{6FA179F6-FA3F-432D-8C17-5B56DB87C913}" destId="{57D142BE-EBD3-443F-8599-55AF3D9848FF}" srcOrd="0" destOrd="0" presId="urn:microsoft.com/office/officeart/2009/layout/CircleArrowProcess"/>
    <dgm:cxn modelId="{ADF23398-96BD-4DB2-892B-811E3685DABB}" type="presParOf" srcId="{D2DCD10B-DBE9-48DF-82C8-698080779E1F}" destId="{B0E229F5-5893-4622-BFDD-91CAF226A121}" srcOrd="3" destOrd="0" presId="urn:microsoft.com/office/officeart/2009/layout/CircleArrowProcess"/>
    <dgm:cxn modelId="{79C7993B-8CDB-4A49-AB9D-B7CFCFFD87D1}" type="presParOf" srcId="{D2DCD10B-DBE9-48DF-82C8-698080779E1F}" destId="{E3B0A7CC-7F81-4EB9-A4F4-19CE9D9579B5}" srcOrd="4" destOrd="0" presId="urn:microsoft.com/office/officeart/2009/layout/CircleArrowProcess"/>
    <dgm:cxn modelId="{1E272938-D8B1-481A-BF7B-3443CB49A182}" type="presParOf" srcId="{E3B0A7CC-7F81-4EB9-A4F4-19CE9D9579B5}" destId="{BA37F048-59E1-4628-808E-5AEAB469482E}" srcOrd="0" destOrd="0" presId="urn:microsoft.com/office/officeart/2009/layout/CircleArrowProcess"/>
    <dgm:cxn modelId="{C6D6852A-B24C-4A50-80E2-8511C5668E2A}" type="presParOf" srcId="{D2DCD10B-DBE9-48DF-82C8-698080779E1F}" destId="{C97F570E-8D81-4CE7-A582-7E4B3791983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63EBA57-8E34-4F3F-B4E6-A5DE40D52529}"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s-MX"/>
        </a:p>
      </dgm:t>
    </dgm:pt>
    <dgm:pt modelId="{46CD27F1-7062-4C5D-8B54-E4D313944118}">
      <dgm:prSet phldrT="[Texto]" custT="1"/>
      <dgm:spPr/>
      <dgm:t>
        <a:bodyPr/>
        <a:lstStyle/>
        <a:p>
          <a:r>
            <a:rPr lang="es-MX" sz="1600" dirty="0" smtClean="0"/>
            <a:t>Personalmente</a:t>
          </a:r>
          <a:endParaRPr lang="es-MX" sz="1800" dirty="0"/>
        </a:p>
      </dgm:t>
    </dgm:pt>
    <dgm:pt modelId="{7E5A8BEE-0C50-432D-9675-C1B6FA67A662}" type="parTrans" cxnId="{FA447995-897C-4707-B3A0-66B3AE350B77}">
      <dgm:prSet/>
      <dgm:spPr/>
      <dgm:t>
        <a:bodyPr/>
        <a:lstStyle/>
        <a:p>
          <a:endParaRPr lang="es-MX" sz="2800"/>
        </a:p>
      </dgm:t>
    </dgm:pt>
    <dgm:pt modelId="{412356B1-72C7-4D44-A8FA-221C9CB9F38A}" type="sibTrans" cxnId="{FA447995-897C-4707-B3A0-66B3AE350B77}">
      <dgm:prSet/>
      <dgm:spPr/>
      <dgm:t>
        <a:bodyPr/>
        <a:lstStyle/>
        <a:p>
          <a:endParaRPr lang="es-MX" sz="2800"/>
        </a:p>
      </dgm:t>
    </dgm:pt>
    <dgm:pt modelId="{74E9EBFE-BDE6-4D60-85C6-B127D2387412}">
      <dgm:prSet phldrT="[Texto]" custT="1"/>
      <dgm:spPr/>
      <dgm:t>
        <a:bodyPr/>
        <a:lstStyle/>
        <a:p>
          <a:r>
            <a:rPr lang="es-MX" sz="1800" dirty="0" smtClean="0"/>
            <a:t>Personalmente</a:t>
          </a:r>
          <a:endParaRPr lang="es-MX" sz="1800" dirty="0"/>
        </a:p>
      </dgm:t>
    </dgm:pt>
    <dgm:pt modelId="{2426D799-2D46-4055-A63F-5EA17FCF4BE9}" type="parTrans" cxnId="{2730FEA0-91E0-46D4-A8CD-A968B9D1C8B9}">
      <dgm:prSet/>
      <dgm:spPr/>
      <dgm:t>
        <a:bodyPr/>
        <a:lstStyle/>
        <a:p>
          <a:endParaRPr lang="es-MX" sz="2800"/>
        </a:p>
      </dgm:t>
    </dgm:pt>
    <dgm:pt modelId="{0F98D099-33A4-4FE2-AC79-D8B231F1B569}" type="sibTrans" cxnId="{2730FEA0-91E0-46D4-A8CD-A968B9D1C8B9}">
      <dgm:prSet/>
      <dgm:spPr/>
      <dgm:t>
        <a:bodyPr/>
        <a:lstStyle/>
        <a:p>
          <a:endParaRPr lang="es-MX" sz="2800"/>
        </a:p>
      </dgm:t>
    </dgm:pt>
    <dgm:pt modelId="{FFA959A0-46BF-4FA9-9C45-CB4FB1A08FBF}">
      <dgm:prSet phldrT="[Texto]" custT="1"/>
      <dgm:spPr/>
      <dgm:t>
        <a:bodyPr/>
        <a:lstStyle/>
        <a:p>
          <a:r>
            <a:rPr lang="es-MX" sz="1800" dirty="0" smtClean="0"/>
            <a:t>Directamente</a:t>
          </a:r>
          <a:endParaRPr lang="es-MX" sz="1800" dirty="0"/>
        </a:p>
      </dgm:t>
    </dgm:pt>
    <dgm:pt modelId="{B4BEBFD3-42E7-40BA-8C73-A37F816E2344}" type="parTrans" cxnId="{F26FC4F7-46D8-46BF-85FA-BE8DDD97D985}">
      <dgm:prSet/>
      <dgm:spPr/>
      <dgm:t>
        <a:bodyPr/>
        <a:lstStyle/>
        <a:p>
          <a:endParaRPr lang="es-MX" sz="2800"/>
        </a:p>
      </dgm:t>
    </dgm:pt>
    <dgm:pt modelId="{1BBE4F2C-5A32-4217-991F-093853E3B491}" type="sibTrans" cxnId="{F26FC4F7-46D8-46BF-85FA-BE8DDD97D985}">
      <dgm:prSet/>
      <dgm:spPr/>
      <dgm:t>
        <a:bodyPr/>
        <a:lstStyle/>
        <a:p>
          <a:endParaRPr lang="es-MX" sz="2800"/>
        </a:p>
      </dgm:t>
    </dgm:pt>
    <dgm:pt modelId="{30E7A15D-09C8-4511-B5F9-0A0365212857}">
      <dgm:prSet phldrT="[Texto]" custT="1"/>
      <dgm:spPr/>
      <dgm:t>
        <a:bodyPr/>
        <a:lstStyle/>
        <a:p>
          <a:r>
            <a:rPr lang="es-MX" sz="1800" dirty="0" smtClean="0"/>
            <a:t>Directamente</a:t>
          </a:r>
          <a:endParaRPr lang="es-MX" sz="1800" dirty="0"/>
        </a:p>
      </dgm:t>
    </dgm:pt>
    <dgm:pt modelId="{7B086572-8486-440B-AAA0-145ACC30420F}" type="parTrans" cxnId="{5BB22B71-05D0-4093-8F3F-4B2040559107}">
      <dgm:prSet/>
      <dgm:spPr/>
      <dgm:t>
        <a:bodyPr/>
        <a:lstStyle/>
        <a:p>
          <a:endParaRPr lang="es-MX" sz="2800"/>
        </a:p>
      </dgm:t>
    </dgm:pt>
    <dgm:pt modelId="{3F1E82DC-EA09-4E51-AA79-013A0D611A48}" type="sibTrans" cxnId="{5BB22B71-05D0-4093-8F3F-4B2040559107}">
      <dgm:prSet/>
      <dgm:spPr/>
      <dgm:t>
        <a:bodyPr/>
        <a:lstStyle/>
        <a:p>
          <a:endParaRPr lang="es-MX" sz="2800"/>
        </a:p>
      </dgm:t>
    </dgm:pt>
    <dgm:pt modelId="{A7469B61-9BC1-4B22-840B-2CFFB00B8B55}">
      <dgm:prSet phldrT="[Texto]" custT="1"/>
      <dgm:spPr/>
      <dgm:t>
        <a:bodyPr/>
        <a:lstStyle/>
        <a:p>
          <a:r>
            <a:rPr lang="es-MX" sz="1600" dirty="0" smtClean="0"/>
            <a:t>Indirectamente</a:t>
          </a:r>
          <a:endParaRPr lang="es-MX" sz="1600" dirty="0"/>
        </a:p>
      </dgm:t>
    </dgm:pt>
    <dgm:pt modelId="{C60C5ECB-DECD-4102-A9BE-09E1FAAB96B4}" type="parTrans" cxnId="{8C99F055-AE73-42D1-B144-766A69BD88BE}">
      <dgm:prSet/>
      <dgm:spPr/>
      <dgm:t>
        <a:bodyPr/>
        <a:lstStyle/>
        <a:p>
          <a:endParaRPr lang="es-MX" sz="2800"/>
        </a:p>
      </dgm:t>
    </dgm:pt>
    <dgm:pt modelId="{12F5544F-4E1C-4C0E-B81E-EDCE67EEBC82}" type="sibTrans" cxnId="{8C99F055-AE73-42D1-B144-766A69BD88BE}">
      <dgm:prSet/>
      <dgm:spPr/>
      <dgm:t>
        <a:bodyPr/>
        <a:lstStyle/>
        <a:p>
          <a:endParaRPr lang="es-MX" sz="2800"/>
        </a:p>
      </dgm:t>
    </dgm:pt>
    <dgm:pt modelId="{2F0CC2BC-3746-4F4D-9578-B94B15E1A3B4}">
      <dgm:prSet phldrT="[Texto]" custT="1"/>
      <dgm:spPr/>
      <dgm:t>
        <a:bodyPr/>
        <a:lstStyle/>
        <a:p>
          <a:r>
            <a:rPr lang="es-MX" sz="1400" dirty="0" smtClean="0"/>
            <a:t>Resulta imposible o exige esfuerzos desproporcionados</a:t>
          </a:r>
          <a:endParaRPr lang="es-MX" sz="1400" dirty="0"/>
        </a:p>
      </dgm:t>
    </dgm:pt>
    <dgm:pt modelId="{5E8E7949-A7E5-40D5-860B-6ED69A8C38A0}" type="parTrans" cxnId="{24D1D21B-CB16-4C62-9952-D005A6313F31}">
      <dgm:prSet/>
      <dgm:spPr/>
      <dgm:t>
        <a:bodyPr/>
        <a:lstStyle/>
        <a:p>
          <a:endParaRPr lang="es-MX" sz="2800"/>
        </a:p>
      </dgm:t>
    </dgm:pt>
    <dgm:pt modelId="{FBD98CE6-B1E0-4F66-AAAB-723594EB5BD4}" type="sibTrans" cxnId="{24D1D21B-CB16-4C62-9952-D005A6313F31}">
      <dgm:prSet/>
      <dgm:spPr/>
      <dgm:t>
        <a:bodyPr/>
        <a:lstStyle/>
        <a:p>
          <a:endParaRPr lang="es-MX" sz="2800"/>
        </a:p>
      </dgm:t>
    </dgm:pt>
    <dgm:pt modelId="{45009243-5B46-4390-B85E-20D7E51F4066}">
      <dgm:prSet phldrT="[Texto]" custT="1"/>
      <dgm:spPr/>
      <dgm:t>
        <a:bodyPr/>
        <a:lstStyle/>
        <a:p>
          <a:r>
            <a:rPr lang="es-MX" sz="1800" dirty="0" smtClean="0"/>
            <a:t>Directamente</a:t>
          </a:r>
          <a:endParaRPr lang="es-MX" sz="1800" dirty="0"/>
        </a:p>
      </dgm:t>
    </dgm:pt>
    <dgm:pt modelId="{8230BCC3-8B88-4C42-9FC2-67F9A43083C1}" type="parTrans" cxnId="{9911A09D-FB39-4639-8EB3-C1582354B17D}">
      <dgm:prSet/>
      <dgm:spPr/>
      <dgm:t>
        <a:bodyPr/>
        <a:lstStyle/>
        <a:p>
          <a:endParaRPr lang="es-MX" sz="2800"/>
        </a:p>
      </dgm:t>
    </dgm:pt>
    <dgm:pt modelId="{E68F1C93-8EA2-4325-B16B-20FC2AED7EB3}" type="sibTrans" cxnId="{9911A09D-FB39-4639-8EB3-C1582354B17D}">
      <dgm:prSet/>
      <dgm:spPr/>
      <dgm:t>
        <a:bodyPr/>
        <a:lstStyle/>
        <a:p>
          <a:endParaRPr lang="es-MX" sz="2800"/>
        </a:p>
      </dgm:t>
    </dgm:pt>
    <dgm:pt modelId="{3E8A9E5C-D74E-48BF-8344-DB37040DF92E}">
      <dgm:prSet phldrT="[Texto]" custT="1"/>
      <dgm:spPr/>
      <dgm:t>
        <a:bodyPr/>
        <a:lstStyle/>
        <a:p>
          <a:r>
            <a:rPr lang="es-MX" sz="1800" dirty="0" smtClean="0"/>
            <a:t>Medidas compensatorias</a:t>
          </a:r>
          <a:endParaRPr lang="es-MX" sz="1800" dirty="0"/>
        </a:p>
      </dgm:t>
    </dgm:pt>
    <dgm:pt modelId="{4530B3CA-59AF-4B0E-B2C1-3D882BCE12C5}" type="parTrans" cxnId="{5D6BBCAF-B6A7-4614-9703-F8C8958CCDDE}">
      <dgm:prSet/>
      <dgm:spPr/>
      <dgm:t>
        <a:bodyPr/>
        <a:lstStyle/>
        <a:p>
          <a:endParaRPr lang="es-MX" sz="2800"/>
        </a:p>
      </dgm:t>
    </dgm:pt>
    <dgm:pt modelId="{F2C38009-7C39-4E2A-AFED-361F53B06D3C}" type="sibTrans" cxnId="{5D6BBCAF-B6A7-4614-9703-F8C8958CCDDE}">
      <dgm:prSet/>
      <dgm:spPr/>
      <dgm:t>
        <a:bodyPr/>
        <a:lstStyle/>
        <a:p>
          <a:endParaRPr lang="es-MX" sz="2800"/>
        </a:p>
      </dgm:t>
    </dgm:pt>
    <dgm:pt modelId="{EB91B424-BF53-444C-AA0C-3887E86643FF}" type="pres">
      <dgm:prSet presAssocID="{263EBA57-8E34-4F3F-B4E6-A5DE40D52529}" presName="Name0" presStyleCnt="0">
        <dgm:presLayoutVars>
          <dgm:dir/>
          <dgm:animLvl val="lvl"/>
          <dgm:resizeHandles val="exact"/>
        </dgm:presLayoutVars>
      </dgm:prSet>
      <dgm:spPr/>
      <dgm:t>
        <a:bodyPr/>
        <a:lstStyle/>
        <a:p>
          <a:endParaRPr lang="es-MX"/>
        </a:p>
      </dgm:t>
    </dgm:pt>
    <dgm:pt modelId="{A4E51585-A19D-4FD5-AC91-4AFC75013A9C}" type="pres">
      <dgm:prSet presAssocID="{46CD27F1-7062-4C5D-8B54-E4D313944118}" presName="linNode" presStyleCnt="0"/>
      <dgm:spPr/>
    </dgm:pt>
    <dgm:pt modelId="{F15B8CF4-DF2F-4B0E-B185-496FDCDD4CE2}" type="pres">
      <dgm:prSet presAssocID="{46CD27F1-7062-4C5D-8B54-E4D313944118}" presName="parTx" presStyleLbl="revTx" presStyleIdx="0" presStyleCnt="4">
        <dgm:presLayoutVars>
          <dgm:chMax val="1"/>
          <dgm:bulletEnabled val="1"/>
        </dgm:presLayoutVars>
      </dgm:prSet>
      <dgm:spPr/>
      <dgm:t>
        <a:bodyPr/>
        <a:lstStyle/>
        <a:p>
          <a:endParaRPr lang="es-MX"/>
        </a:p>
      </dgm:t>
    </dgm:pt>
    <dgm:pt modelId="{954F3627-B230-4740-B0BC-269DCF34F50A}" type="pres">
      <dgm:prSet presAssocID="{46CD27F1-7062-4C5D-8B54-E4D313944118}" presName="bracket" presStyleLbl="parChTrans1D1" presStyleIdx="0" presStyleCnt="4"/>
      <dgm:spPr/>
    </dgm:pt>
    <dgm:pt modelId="{A91F8487-F321-4D13-A955-F655C89B8D6F}" type="pres">
      <dgm:prSet presAssocID="{46CD27F1-7062-4C5D-8B54-E4D313944118}" presName="spH" presStyleCnt="0"/>
      <dgm:spPr/>
    </dgm:pt>
    <dgm:pt modelId="{C47B62F5-4FF6-40E5-A101-360A1F5293A1}" type="pres">
      <dgm:prSet presAssocID="{46CD27F1-7062-4C5D-8B54-E4D313944118}" presName="desTx" presStyleLbl="node1" presStyleIdx="0" presStyleCnt="4">
        <dgm:presLayoutVars>
          <dgm:bulletEnabled val="1"/>
        </dgm:presLayoutVars>
      </dgm:prSet>
      <dgm:spPr/>
      <dgm:t>
        <a:bodyPr/>
        <a:lstStyle/>
        <a:p>
          <a:endParaRPr lang="es-MX"/>
        </a:p>
      </dgm:t>
    </dgm:pt>
    <dgm:pt modelId="{F87946CB-0C39-42E5-9E45-3A554DD57E80}" type="pres">
      <dgm:prSet presAssocID="{412356B1-72C7-4D44-A8FA-221C9CB9F38A}" presName="spV" presStyleCnt="0"/>
      <dgm:spPr/>
    </dgm:pt>
    <dgm:pt modelId="{406BBBD8-5BE0-4E19-8C46-8AF34CAE39CD}" type="pres">
      <dgm:prSet presAssocID="{FFA959A0-46BF-4FA9-9C45-CB4FB1A08FBF}" presName="linNode" presStyleCnt="0"/>
      <dgm:spPr/>
    </dgm:pt>
    <dgm:pt modelId="{8448D985-CC78-4823-B4D1-326F5E1BCDDA}" type="pres">
      <dgm:prSet presAssocID="{FFA959A0-46BF-4FA9-9C45-CB4FB1A08FBF}" presName="parTx" presStyleLbl="revTx" presStyleIdx="1" presStyleCnt="4">
        <dgm:presLayoutVars>
          <dgm:chMax val="1"/>
          <dgm:bulletEnabled val="1"/>
        </dgm:presLayoutVars>
      </dgm:prSet>
      <dgm:spPr/>
      <dgm:t>
        <a:bodyPr/>
        <a:lstStyle/>
        <a:p>
          <a:endParaRPr lang="es-MX"/>
        </a:p>
      </dgm:t>
    </dgm:pt>
    <dgm:pt modelId="{2A6539EA-1617-4607-AF4A-24E911AB92EF}" type="pres">
      <dgm:prSet presAssocID="{FFA959A0-46BF-4FA9-9C45-CB4FB1A08FBF}" presName="bracket" presStyleLbl="parChTrans1D1" presStyleIdx="1" presStyleCnt="4"/>
      <dgm:spPr/>
    </dgm:pt>
    <dgm:pt modelId="{2ED4659D-9E97-4C3F-BC0C-3FE833C485B8}" type="pres">
      <dgm:prSet presAssocID="{FFA959A0-46BF-4FA9-9C45-CB4FB1A08FBF}" presName="spH" presStyleCnt="0"/>
      <dgm:spPr/>
    </dgm:pt>
    <dgm:pt modelId="{6B9DD07F-906D-40A4-84E8-C8EB97921F6C}" type="pres">
      <dgm:prSet presAssocID="{FFA959A0-46BF-4FA9-9C45-CB4FB1A08FBF}" presName="desTx" presStyleLbl="node1" presStyleIdx="1" presStyleCnt="4">
        <dgm:presLayoutVars>
          <dgm:bulletEnabled val="1"/>
        </dgm:presLayoutVars>
      </dgm:prSet>
      <dgm:spPr/>
      <dgm:t>
        <a:bodyPr/>
        <a:lstStyle/>
        <a:p>
          <a:endParaRPr lang="es-MX"/>
        </a:p>
      </dgm:t>
    </dgm:pt>
    <dgm:pt modelId="{711E5718-DDE3-42AB-B1E6-177E155A602F}" type="pres">
      <dgm:prSet presAssocID="{1BBE4F2C-5A32-4217-991F-093853E3B491}" presName="spV" presStyleCnt="0"/>
      <dgm:spPr/>
    </dgm:pt>
    <dgm:pt modelId="{ADC153ED-5AE7-4190-A23B-C904EAE903E9}" type="pres">
      <dgm:prSet presAssocID="{A7469B61-9BC1-4B22-840B-2CFFB00B8B55}" presName="linNode" presStyleCnt="0"/>
      <dgm:spPr/>
    </dgm:pt>
    <dgm:pt modelId="{AA3A18A0-A9F5-4B3C-8CBE-61C349555042}" type="pres">
      <dgm:prSet presAssocID="{A7469B61-9BC1-4B22-840B-2CFFB00B8B55}" presName="parTx" presStyleLbl="revTx" presStyleIdx="2" presStyleCnt="4">
        <dgm:presLayoutVars>
          <dgm:chMax val="1"/>
          <dgm:bulletEnabled val="1"/>
        </dgm:presLayoutVars>
      </dgm:prSet>
      <dgm:spPr/>
      <dgm:t>
        <a:bodyPr/>
        <a:lstStyle/>
        <a:p>
          <a:endParaRPr lang="es-MX"/>
        </a:p>
      </dgm:t>
    </dgm:pt>
    <dgm:pt modelId="{25E585C5-5570-4705-BA55-A0F4C306D0E3}" type="pres">
      <dgm:prSet presAssocID="{A7469B61-9BC1-4B22-840B-2CFFB00B8B55}" presName="bracket" presStyleLbl="parChTrans1D1" presStyleIdx="2" presStyleCnt="4"/>
      <dgm:spPr/>
    </dgm:pt>
    <dgm:pt modelId="{9795DC3A-761A-4BBA-AECF-22134090CB05}" type="pres">
      <dgm:prSet presAssocID="{A7469B61-9BC1-4B22-840B-2CFFB00B8B55}" presName="spH" presStyleCnt="0"/>
      <dgm:spPr/>
    </dgm:pt>
    <dgm:pt modelId="{C247DDB5-3EC2-4EA6-B2BA-DB097827E3FC}" type="pres">
      <dgm:prSet presAssocID="{A7469B61-9BC1-4B22-840B-2CFFB00B8B55}" presName="desTx" presStyleLbl="node1" presStyleIdx="2" presStyleCnt="4">
        <dgm:presLayoutVars>
          <dgm:bulletEnabled val="1"/>
        </dgm:presLayoutVars>
      </dgm:prSet>
      <dgm:spPr/>
      <dgm:t>
        <a:bodyPr/>
        <a:lstStyle/>
        <a:p>
          <a:endParaRPr lang="es-MX"/>
        </a:p>
      </dgm:t>
    </dgm:pt>
    <dgm:pt modelId="{C9A0F8DB-0015-4782-8D48-D0020D10900C}" type="pres">
      <dgm:prSet presAssocID="{12F5544F-4E1C-4C0E-B81E-EDCE67EEBC82}" presName="spV" presStyleCnt="0"/>
      <dgm:spPr/>
    </dgm:pt>
    <dgm:pt modelId="{9D91563C-7BD5-4940-A702-5231E22FA438}" type="pres">
      <dgm:prSet presAssocID="{2F0CC2BC-3746-4F4D-9578-B94B15E1A3B4}" presName="linNode" presStyleCnt="0"/>
      <dgm:spPr/>
    </dgm:pt>
    <dgm:pt modelId="{21DAC129-57B8-432A-A1B3-856A4A5F6ECD}" type="pres">
      <dgm:prSet presAssocID="{2F0CC2BC-3746-4F4D-9578-B94B15E1A3B4}" presName="parTx" presStyleLbl="revTx" presStyleIdx="3" presStyleCnt="4">
        <dgm:presLayoutVars>
          <dgm:chMax val="1"/>
          <dgm:bulletEnabled val="1"/>
        </dgm:presLayoutVars>
      </dgm:prSet>
      <dgm:spPr/>
      <dgm:t>
        <a:bodyPr/>
        <a:lstStyle/>
        <a:p>
          <a:endParaRPr lang="es-MX"/>
        </a:p>
      </dgm:t>
    </dgm:pt>
    <dgm:pt modelId="{45883C90-6FAD-4E3E-A571-7115DC6FC889}" type="pres">
      <dgm:prSet presAssocID="{2F0CC2BC-3746-4F4D-9578-B94B15E1A3B4}" presName="bracket" presStyleLbl="parChTrans1D1" presStyleIdx="3" presStyleCnt="4"/>
      <dgm:spPr/>
    </dgm:pt>
    <dgm:pt modelId="{9E21ABC9-AD05-4168-988E-7E9A678B53DC}" type="pres">
      <dgm:prSet presAssocID="{2F0CC2BC-3746-4F4D-9578-B94B15E1A3B4}" presName="spH" presStyleCnt="0"/>
      <dgm:spPr/>
    </dgm:pt>
    <dgm:pt modelId="{DD0172B2-8221-4C0F-8640-B86F5D9A6BD8}" type="pres">
      <dgm:prSet presAssocID="{2F0CC2BC-3746-4F4D-9578-B94B15E1A3B4}" presName="desTx" presStyleLbl="node1" presStyleIdx="3" presStyleCnt="4">
        <dgm:presLayoutVars>
          <dgm:bulletEnabled val="1"/>
        </dgm:presLayoutVars>
      </dgm:prSet>
      <dgm:spPr/>
      <dgm:t>
        <a:bodyPr/>
        <a:lstStyle/>
        <a:p>
          <a:endParaRPr lang="es-MX"/>
        </a:p>
      </dgm:t>
    </dgm:pt>
  </dgm:ptLst>
  <dgm:cxnLst>
    <dgm:cxn modelId="{8C99F055-AE73-42D1-B144-766A69BD88BE}" srcId="{263EBA57-8E34-4F3F-B4E6-A5DE40D52529}" destId="{A7469B61-9BC1-4B22-840B-2CFFB00B8B55}" srcOrd="2" destOrd="0" parTransId="{C60C5ECB-DECD-4102-A9BE-09E1FAAB96B4}" sibTransId="{12F5544F-4E1C-4C0E-B81E-EDCE67EEBC82}"/>
    <dgm:cxn modelId="{24D1D21B-CB16-4C62-9952-D005A6313F31}" srcId="{263EBA57-8E34-4F3F-B4E6-A5DE40D52529}" destId="{2F0CC2BC-3746-4F4D-9578-B94B15E1A3B4}" srcOrd="3" destOrd="0" parTransId="{5E8E7949-A7E5-40D5-860B-6ED69A8C38A0}" sibTransId="{FBD98CE6-B1E0-4F66-AAAB-723594EB5BD4}"/>
    <dgm:cxn modelId="{D1ACF628-BF03-4DCF-ABE4-D03009CB2531}" type="presOf" srcId="{74E9EBFE-BDE6-4D60-85C6-B127D2387412}" destId="{C47B62F5-4FF6-40E5-A101-360A1F5293A1}" srcOrd="0" destOrd="0" presId="urn:diagrams.loki3.com/BracketList+Icon"/>
    <dgm:cxn modelId="{5BB22B71-05D0-4093-8F3F-4B2040559107}" srcId="{FFA959A0-46BF-4FA9-9C45-CB4FB1A08FBF}" destId="{30E7A15D-09C8-4511-B5F9-0A0365212857}" srcOrd="0" destOrd="0" parTransId="{7B086572-8486-440B-AAA0-145ACC30420F}" sibTransId="{3F1E82DC-EA09-4E51-AA79-013A0D611A48}"/>
    <dgm:cxn modelId="{F6015D3D-14AB-473D-B233-5569E738A95F}" type="presOf" srcId="{30E7A15D-09C8-4511-B5F9-0A0365212857}" destId="{6B9DD07F-906D-40A4-84E8-C8EB97921F6C}" srcOrd="0" destOrd="0" presId="urn:diagrams.loki3.com/BracketList+Icon"/>
    <dgm:cxn modelId="{24DFEF3F-271F-49F5-9B0B-DBA46C5778B6}" type="presOf" srcId="{2F0CC2BC-3746-4F4D-9578-B94B15E1A3B4}" destId="{21DAC129-57B8-432A-A1B3-856A4A5F6ECD}" srcOrd="0" destOrd="0" presId="urn:diagrams.loki3.com/BracketList+Icon"/>
    <dgm:cxn modelId="{CF15DD9C-3C6A-4001-BFC8-42E975B863DC}" type="presOf" srcId="{45009243-5B46-4390-B85E-20D7E51F4066}" destId="{C247DDB5-3EC2-4EA6-B2BA-DB097827E3FC}" srcOrd="0" destOrd="0" presId="urn:diagrams.loki3.com/BracketList+Icon"/>
    <dgm:cxn modelId="{9911A09D-FB39-4639-8EB3-C1582354B17D}" srcId="{A7469B61-9BC1-4B22-840B-2CFFB00B8B55}" destId="{45009243-5B46-4390-B85E-20D7E51F4066}" srcOrd="0" destOrd="0" parTransId="{8230BCC3-8B88-4C42-9FC2-67F9A43083C1}" sibTransId="{E68F1C93-8EA2-4325-B16B-20FC2AED7EB3}"/>
    <dgm:cxn modelId="{B2167F20-9B9A-4DDB-BD08-09DF39A94195}" type="presOf" srcId="{FFA959A0-46BF-4FA9-9C45-CB4FB1A08FBF}" destId="{8448D985-CC78-4823-B4D1-326F5E1BCDDA}" srcOrd="0" destOrd="0" presId="urn:diagrams.loki3.com/BracketList+Icon"/>
    <dgm:cxn modelId="{F26FC4F7-46D8-46BF-85FA-BE8DDD97D985}" srcId="{263EBA57-8E34-4F3F-B4E6-A5DE40D52529}" destId="{FFA959A0-46BF-4FA9-9C45-CB4FB1A08FBF}" srcOrd="1" destOrd="0" parTransId="{B4BEBFD3-42E7-40BA-8C73-A37F816E2344}" sibTransId="{1BBE4F2C-5A32-4217-991F-093853E3B491}"/>
    <dgm:cxn modelId="{FA447995-897C-4707-B3A0-66B3AE350B77}" srcId="{263EBA57-8E34-4F3F-B4E6-A5DE40D52529}" destId="{46CD27F1-7062-4C5D-8B54-E4D313944118}" srcOrd="0" destOrd="0" parTransId="{7E5A8BEE-0C50-432D-9675-C1B6FA67A662}" sibTransId="{412356B1-72C7-4D44-A8FA-221C9CB9F38A}"/>
    <dgm:cxn modelId="{F8823FCD-AB33-444D-9B50-3B41AE397B2B}" type="presOf" srcId="{A7469B61-9BC1-4B22-840B-2CFFB00B8B55}" destId="{AA3A18A0-A9F5-4B3C-8CBE-61C349555042}" srcOrd="0" destOrd="0" presId="urn:diagrams.loki3.com/BracketList+Icon"/>
    <dgm:cxn modelId="{5D6BBCAF-B6A7-4614-9703-F8C8958CCDDE}" srcId="{2F0CC2BC-3746-4F4D-9578-B94B15E1A3B4}" destId="{3E8A9E5C-D74E-48BF-8344-DB37040DF92E}" srcOrd="0" destOrd="0" parTransId="{4530B3CA-59AF-4B0E-B2C1-3D882BCE12C5}" sibTransId="{F2C38009-7C39-4E2A-AFED-361F53B06D3C}"/>
    <dgm:cxn modelId="{07F312C4-97B0-4372-8CA4-6D2781858AA2}" type="presOf" srcId="{3E8A9E5C-D74E-48BF-8344-DB37040DF92E}" destId="{DD0172B2-8221-4C0F-8640-B86F5D9A6BD8}" srcOrd="0" destOrd="0" presId="urn:diagrams.loki3.com/BracketList+Icon"/>
    <dgm:cxn modelId="{2E3409F1-410E-4AFC-B30D-DB9FDC5FADCC}" type="presOf" srcId="{263EBA57-8E34-4F3F-B4E6-A5DE40D52529}" destId="{EB91B424-BF53-444C-AA0C-3887E86643FF}" srcOrd="0" destOrd="0" presId="urn:diagrams.loki3.com/BracketList+Icon"/>
    <dgm:cxn modelId="{2730FEA0-91E0-46D4-A8CD-A968B9D1C8B9}" srcId="{46CD27F1-7062-4C5D-8B54-E4D313944118}" destId="{74E9EBFE-BDE6-4D60-85C6-B127D2387412}" srcOrd="0" destOrd="0" parTransId="{2426D799-2D46-4055-A63F-5EA17FCF4BE9}" sibTransId="{0F98D099-33A4-4FE2-AC79-D8B231F1B569}"/>
    <dgm:cxn modelId="{8A071034-7E98-478B-A599-18959A11384A}" type="presOf" srcId="{46CD27F1-7062-4C5D-8B54-E4D313944118}" destId="{F15B8CF4-DF2F-4B0E-B185-496FDCDD4CE2}" srcOrd="0" destOrd="0" presId="urn:diagrams.loki3.com/BracketList+Icon"/>
    <dgm:cxn modelId="{0A7131FE-B2E4-4D2D-AB56-4A05DAD53EF9}" type="presParOf" srcId="{EB91B424-BF53-444C-AA0C-3887E86643FF}" destId="{A4E51585-A19D-4FD5-AC91-4AFC75013A9C}" srcOrd="0" destOrd="0" presId="urn:diagrams.loki3.com/BracketList+Icon"/>
    <dgm:cxn modelId="{9A71F7B7-DCA1-4620-BA59-A2DF4972081D}" type="presParOf" srcId="{A4E51585-A19D-4FD5-AC91-4AFC75013A9C}" destId="{F15B8CF4-DF2F-4B0E-B185-496FDCDD4CE2}" srcOrd="0" destOrd="0" presId="urn:diagrams.loki3.com/BracketList+Icon"/>
    <dgm:cxn modelId="{D0613E08-F36A-476E-8F06-E082801BD521}" type="presParOf" srcId="{A4E51585-A19D-4FD5-AC91-4AFC75013A9C}" destId="{954F3627-B230-4740-B0BC-269DCF34F50A}" srcOrd="1" destOrd="0" presId="urn:diagrams.loki3.com/BracketList+Icon"/>
    <dgm:cxn modelId="{92FAC27D-FDF6-4C89-AD75-BF04D879AEE2}" type="presParOf" srcId="{A4E51585-A19D-4FD5-AC91-4AFC75013A9C}" destId="{A91F8487-F321-4D13-A955-F655C89B8D6F}" srcOrd="2" destOrd="0" presId="urn:diagrams.loki3.com/BracketList+Icon"/>
    <dgm:cxn modelId="{26854B4C-6C9D-4043-BFC5-B19B70A20233}" type="presParOf" srcId="{A4E51585-A19D-4FD5-AC91-4AFC75013A9C}" destId="{C47B62F5-4FF6-40E5-A101-360A1F5293A1}" srcOrd="3" destOrd="0" presId="urn:diagrams.loki3.com/BracketList+Icon"/>
    <dgm:cxn modelId="{66E6B999-700A-4FD9-BB42-E4A1ED48D4A7}" type="presParOf" srcId="{EB91B424-BF53-444C-AA0C-3887E86643FF}" destId="{F87946CB-0C39-42E5-9E45-3A554DD57E80}" srcOrd="1" destOrd="0" presId="urn:diagrams.loki3.com/BracketList+Icon"/>
    <dgm:cxn modelId="{6FB3D07C-562C-48C0-9931-43C62C5500E4}" type="presParOf" srcId="{EB91B424-BF53-444C-AA0C-3887E86643FF}" destId="{406BBBD8-5BE0-4E19-8C46-8AF34CAE39CD}" srcOrd="2" destOrd="0" presId="urn:diagrams.loki3.com/BracketList+Icon"/>
    <dgm:cxn modelId="{4120D2FF-4C27-4864-9632-AB5207699DE8}" type="presParOf" srcId="{406BBBD8-5BE0-4E19-8C46-8AF34CAE39CD}" destId="{8448D985-CC78-4823-B4D1-326F5E1BCDDA}" srcOrd="0" destOrd="0" presId="urn:diagrams.loki3.com/BracketList+Icon"/>
    <dgm:cxn modelId="{8DC3E237-DD83-4D41-88F1-F8B7EDEACF62}" type="presParOf" srcId="{406BBBD8-5BE0-4E19-8C46-8AF34CAE39CD}" destId="{2A6539EA-1617-4607-AF4A-24E911AB92EF}" srcOrd="1" destOrd="0" presId="urn:diagrams.loki3.com/BracketList+Icon"/>
    <dgm:cxn modelId="{44D27F98-00B8-4EA5-A5F5-4831018CF9DC}" type="presParOf" srcId="{406BBBD8-5BE0-4E19-8C46-8AF34CAE39CD}" destId="{2ED4659D-9E97-4C3F-BC0C-3FE833C485B8}" srcOrd="2" destOrd="0" presId="urn:diagrams.loki3.com/BracketList+Icon"/>
    <dgm:cxn modelId="{5565AF9C-D763-4CD5-8777-0DE2D500320A}" type="presParOf" srcId="{406BBBD8-5BE0-4E19-8C46-8AF34CAE39CD}" destId="{6B9DD07F-906D-40A4-84E8-C8EB97921F6C}" srcOrd="3" destOrd="0" presId="urn:diagrams.loki3.com/BracketList+Icon"/>
    <dgm:cxn modelId="{BB00E301-1145-42F4-87DF-9F309E49245C}" type="presParOf" srcId="{EB91B424-BF53-444C-AA0C-3887E86643FF}" destId="{711E5718-DDE3-42AB-B1E6-177E155A602F}" srcOrd="3" destOrd="0" presId="urn:diagrams.loki3.com/BracketList+Icon"/>
    <dgm:cxn modelId="{0399C616-3379-4365-BAFF-01DED7B778B3}" type="presParOf" srcId="{EB91B424-BF53-444C-AA0C-3887E86643FF}" destId="{ADC153ED-5AE7-4190-A23B-C904EAE903E9}" srcOrd="4" destOrd="0" presId="urn:diagrams.loki3.com/BracketList+Icon"/>
    <dgm:cxn modelId="{175ADAC9-8EF9-49F4-A9C5-D1CF830A269B}" type="presParOf" srcId="{ADC153ED-5AE7-4190-A23B-C904EAE903E9}" destId="{AA3A18A0-A9F5-4B3C-8CBE-61C349555042}" srcOrd="0" destOrd="0" presId="urn:diagrams.loki3.com/BracketList+Icon"/>
    <dgm:cxn modelId="{5C67F8A0-DC7C-4D94-B5C8-9CA6BF22E27F}" type="presParOf" srcId="{ADC153ED-5AE7-4190-A23B-C904EAE903E9}" destId="{25E585C5-5570-4705-BA55-A0F4C306D0E3}" srcOrd="1" destOrd="0" presId="urn:diagrams.loki3.com/BracketList+Icon"/>
    <dgm:cxn modelId="{7294C5DE-F881-488D-B404-A87D06EB15E3}" type="presParOf" srcId="{ADC153ED-5AE7-4190-A23B-C904EAE903E9}" destId="{9795DC3A-761A-4BBA-AECF-22134090CB05}" srcOrd="2" destOrd="0" presId="urn:diagrams.loki3.com/BracketList+Icon"/>
    <dgm:cxn modelId="{9182C273-1D48-4E5C-85C2-E89060BB8586}" type="presParOf" srcId="{ADC153ED-5AE7-4190-A23B-C904EAE903E9}" destId="{C247DDB5-3EC2-4EA6-B2BA-DB097827E3FC}" srcOrd="3" destOrd="0" presId="urn:diagrams.loki3.com/BracketList+Icon"/>
    <dgm:cxn modelId="{2830B03D-EC9E-46F1-9648-FD57B80C3002}" type="presParOf" srcId="{EB91B424-BF53-444C-AA0C-3887E86643FF}" destId="{C9A0F8DB-0015-4782-8D48-D0020D10900C}" srcOrd="5" destOrd="0" presId="urn:diagrams.loki3.com/BracketList+Icon"/>
    <dgm:cxn modelId="{F305EF1D-80E5-429B-9111-B58E4CA0067F}" type="presParOf" srcId="{EB91B424-BF53-444C-AA0C-3887E86643FF}" destId="{9D91563C-7BD5-4940-A702-5231E22FA438}" srcOrd="6" destOrd="0" presId="urn:diagrams.loki3.com/BracketList+Icon"/>
    <dgm:cxn modelId="{D724272A-726F-4243-A9E6-F93F9B8A4592}" type="presParOf" srcId="{9D91563C-7BD5-4940-A702-5231E22FA438}" destId="{21DAC129-57B8-432A-A1B3-856A4A5F6ECD}" srcOrd="0" destOrd="0" presId="urn:diagrams.loki3.com/BracketList+Icon"/>
    <dgm:cxn modelId="{73965A35-E835-4E5D-8417-456538463047}" type="presParOf" srcId="{9D91563C-7BD5-4940-A702-5231E22FA438}" destId="{45883C90-6FAD-4E3E-A571-7115DC6FC889}" srcOrd="1" destOrd="0" presId="urn:diagrams.loki3.com/BracketList+Icon"/>
    <dgm:cxn modelId="{6E82F79F-CC04-4A68-AB5E-815233B4BF12}" type="presParOf" srcId="{9D91563C-7BD5-4940-A702-5231E22FA438}" destId="{9E21ABC9-AD05-4168-988E-7E9A678B53DC}" srcOrd="2" destOrd="0" presId="urn:diagrams.loki3.com/BracketList+Icon"/>
    <dgm:cxn modelId="{088E9477-3CF9-4388-A498-C1E883144F8E}" type="presParOf" srcId="{9D91563C-7BD5-4940-A702-5231E22FA438}" destId="{DD0172B2-8221-4C0F-8640-B86F5D9A6BD8}"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6D462BE-B678-4681-99BE-DC8E23659997}" type="doc">
      <dgm:prSet loTypeId="urn:microsoft.com/office/officeart/2005/8/layout/chart3" loCatId="cycle" qsTypeId="urn:microsoft.com/office/officeart/2005/8/quickstyle/3d5" qsCatId="3D" csTypeId="urn:microsoft.com/office/officeart/2005/8/colors/colorful1" csCatId="colorful" phldr="1"/>
      <dgm:spPr/>
    </dgm:pt>
    <dgm:pt modelId="{5F6D6829-D1CC-4E74-BB82-E8F60F49C1D6}">
      <dgm:prSet phldrT="[Texto]"/>
      <dgm:spPr/>
      <dgm:t>
        <a:bodyPr/>
        <a:lstStyle/>
        <a:p>
          <a:r>
            <a:rPr lang="es-MX" dirty="0" smtClean="0"/>
            <a:t>Transmisiones</a:t>
          </a:r>
          <a:endParaRPr lang="es-MX" dirty="0"/>
        </a:p>
      </dgm:t>
    </dgm:pt>
    <dgm:pt modelId="{7F1712C6-ED31-4AA1-8F6C-71368287388A}" type="parTrans" cxnId="{68144819-FCA0-46B6-8B96-FACBF323DC55}">
      <dgm:prSet/>
      <dgm:spPr/>
      <dgm:t>
        <a:bodyPr/>
        <a:lstStyle/>
        <a:p>
          <a:endParaRPr lang="es-MX"/>
        </a:p>
      </dgm:t>
    </dgm:pt>
    <dgm:pt modelId="{F5D714F9-4631-427D-9423-453D8FF10D8D}" type="sibTrans" cxnId="{68144819-FCA0-46B6-8B96-FACBF323DC55}">
      <dgm:prSet/>
      <dgm:spPr/>
      <dgm:t>
        <a:bodyPr/>
        <a:lstStyle/>
        <a:p>
          <a:endParaRPr lang="es-MX"/>
        </a:p>
      </dgm:t>
    </dgm:pt>
    <dgm:pt modelId="{61E8957B-B895-4EB8-815B-D51E7BF82D53}">
      <dgm:prSet phldrT="[Texto]"/>
      <dgm:spPr/>
      <dgm:t>
        <a:bodyPr/>
        <a:lstStyle/>
        <a:p>
          <a:r>
            <a:rPr lang="es-MX" dirty="0" smtClean="0"/>
            <a:t>Tratamiento de datos personales de carácter sensible</a:t>
          </a:r>
          <a:endParaRPr lang="es-MX" dirty="0"/>
        </a:p>
      </dgm:t>
    </dgm:pt>
    <dgm:pt modelId="{0ED6D9CF-A895-434D-8B09-010231E774B3}" type="parTrans" cxnId="{CAE921EE-ADF6-4B99-910A-7F89050E3EFD}">
      <dgm:prSet/>
      <dgm:spPr/>
      <dgm:t>
        <a:bodyPr/>
        <a:lstStyle/>
        <a:p>
          <a:endParaRPr lang="es-MX"/>
        </a:p>
      </dgm:t>
    </dgm:pt>
    <dgm:pt modelId="{826A0B52-750C-4565-9E11-55DD8FED00E1}" type="sibTrans" cxnId="{CAE921EE-ADF6-4B99-910A-7F89050E3EFD}">
      <dgm:prSet/>
      <dgm:spPr/>
      <dgm:t>
        <a:bodyPr/>
        <a:lstStyle/>
        <a:p>
          <a:endParaRPr lang="es-MX"/>
        </a:p>
      </dgm:t>
    </dgm:pt>
    <dgm:pt modelId="{C207ADA1-0346-445C-AD0F-33525A071FEB}" type="pres">
      <dgm:prSet presAssocID="{F6D462BE-B678-4681-99BE-DC8E23659997}" presName="compositeShape" presStyleCnt="0">
        <dgm:presLayoutVars>
          <dgm:chMax val="7"/>
          <dgm:dir/>
          <dgm:resizeHandles val="exact"/>
        </dgm:presLayoutVars>
      </dgm:prSet>
      <dgm:spPr/>
    </dgm:pt>
    <dgm:pt modelId="{AEE999C8-4AC0-414A-A893-D9800F621B80}" type="pres">
      <dgm:prSet presAssocID="{F6D462BE-B678-4681-99BE-DC8E23659997}" presName="wedge1" presStyleLbl="node1" presStyleIdx="0" presStyleCnt="2" custScaleX="169728" custScaleY="123342"/>
      <dgm:spPr/>
      <dgm:t>
        <a:bodyPr/>
        <a:lstStyle/>
        <a:p>
          <a:endParaRPr lang="es-MX"/>
        </a:p>
      </dgm:t>
    </dgm:pt>
    <dgm:pt modelId="{78C31D69-20B2-4535-A3E1-A5F8FACC6578}" type="pres">
      <dgm:prSet presAssocID="{F6D462BE-B678-4681-99BE-DC8E23659997}" presName="wedge1Tx" presStyleLbl="node1" presStyleIdx="0" presStyleCnt="2">
        <dgm:presLayoutVars>
          <dgm:chMax val="0"/>
          <dgm:chPref val="0"/>
          <dgm:bulletEnabled val="1"/>
        </dgm:presLayoutVars>
      </dgm:prSet>
      <dgm:spPr/>
      <dgm:t>
        <a:bodyPr/>
        <a:lstStyle/>
        <a:p>
          <a:endParaRPr lang="es-MX"/>
        </a:p>
      </dgm:t>
    </dgm:pt>
    <dgm:pt modelId="{5AD04B51-DD01-4DFF-BCEC-BA6B096F5273}" type="pres">
      <dgm:prSet presAssocID="{F6D462BE-B678-4681-99BE-DC8E23659997}" presName="wedge2" presStyleLbl="node1" presStyleIdx="1" presStyleCnt="2" custScaleX="151361" custScaleY="109821"/>
      <dgm:spPr/>
      <dgm:t>
        <a:bodyPr/>
        <a:lstStyle/>
        <a:p>
          <a:endParaRPr lang="es-MX"/>
        </a:p>
      </dgm:t>
    </dgm:pt>
    <dgm:pt modelId="{D8026400-BD36-44D5-A0F2-8ABFF962F497}" type="pres">
      <dgm:prSet presAssocID="{F6D462BE-B678-4681-99BE-DC8E23659997}" presName="wedge2Tx" presStyleLbl="node1" presStyleIdx="1" presStyleCnt="2">
        <dgm:presLayoutVars>
          <dgm:chMax val="0"/>
          <dgm:chPref val="0"/>
          <dgm:bulletEnabled val="1"/>
        </dgm:presLayoutVars>
      </dgm:prSet>
      <dgm:spPr/>
      <dgm:t>
        <a:bodyPr/>
        <a:lstStyle/>
        <a:p>
          <a:endParaRPr lang="es-MX"/>
        </a:p>
      </dgm:t>
    </dgm:pt>
  </dgm:ptLst>
  <dgm:cxnLst>
    <dgm:cxn modelId="{E0616E03-F1B2-4CBA-AA49-BB75ECA64134}" type="presOf" srcId="{61E8957B-B895-4EB8-815B-D51E7BF82D53}" destId="{D8026400-BD36-44D5-A0F2-8ABFF962F497}" srcOrd="1" destOrd="0" presId="urn:microsoft.com/office/officeart/2005/8/layout/chart3"/>
    <dgm:cxn modelId="{68144819-FCA0-46B6-8B96-FACBF323DC55}" srcId="{F6D462BE-B678-4681-99BE-DC8E23659997}" destId="{5F6D6829-D1CC-4E74-BB82-E8F60F49C1D6}" srcOrd="0" destOrd="0" parTransId="{7F1712C6-ED31-4AA1-8F6C-71368287388A}" sibTransId="{F5D714F9-4631-427D-9423-453D8FF10D8D}"/>
    <dgm:cxn modelId="{CAE921EE-ADF6-4B99-910A-7F89050E3EFD}" srcId="{F6D462BE-B678-4681-99BE-DC8E23659997}" destId="{61E8957B-B895-4EB8-815B-D51E7BF82D53}" srcOrd="1" destOrd="0" parTransId="{0ED6D9CF-A895-434D-8B09-010231E774B3}" sibTransId="{826A0B52-750C-4565-9E11-55DD8FED00E1}"/>
    <dgm:cxn modelId="{CDF4C4EB-BDF2-4606-9FBC-9F7316C65C2E}" type="presOf" srcId="{61E8957B-B895-4EB8-815B-D51E7BF82D53}" destId="{5AD04B51-DD01-4DFF-BCEC-BA6B096F5273}" srcOrd="0" destOrd="0" presId="urn:microsoft.com/office/officeart/2005/8/layout/chart3"/>
    <dgm:cxn modelId="{9B11909D-40A5-48E8-BBAA-ECE26F8DB43C}" type="presOf" srcId="{5F6D6829-D1CC-4E74-BB82-E8F60F49C1D6}" destId="{78C31D69-20B2-4535-A3E1-A5F8FACC6578}" srcOrd="1" destOrd="0" presId="urn:microsoft.com/office/officeart/2005/8/layout/chart3"/>
    <dgm:cxn modelId="{FB7A0B28-FD71-40DF-BB7F-353EF7D0820C}" type="presOf" srcId="{F6D462BE-B678-4681-99BE-DC8E23659997}" destId="{C207ADA1-0346-445C-AD0F-33525A071FEB}" srcOrd="0" destOrd="0" presId="urn:microsoft.com/office/officeart/2005/8/layout/chart3"/>
    <dgm:cxn modelId="{E228E001-1EAB-48D1-9F48-D51DCA8E344A}" type="presOf" srcId="{5F6D6829-D1CC-4E74-BB82-E8F60F49C1D6}" destId="{AEE999C8-4AC0-414A-A893-D9800F621B80}" srcOrd="0" destOrd="0" presId="urn:microsoft.com/office/officeart/2005/8/layout/chart3"/>
    <dgm:cxn modelId="{444B35BD-9F8E-4560-BF4A-D52479C6A53A}" type="presParOf" srcId="{C207ADA1-0346-445C-AD0F-33525A071FEB}" destId="{AEE999C8-4AC0-414A-A893-D9800F621B80}" srcOrd="0" destOrd="0" presId="urn:microsoft.com/office/officeart/2005/8/layout/chart3"/>
    <dgm:cxn modelId="{23CC0E91-4573-4833-A0A4-703CCBD4312F}" type="presParOf" srcId="{C207ADA1-0346-445C-AD0F-33525A071FEB}" destId="{78C31D69-20B2-4535-A3E1-A5F8FACC6578}" srcOrd="1" destOrd="0" presId="urn:microsoft.com/office/officeart/2005/8/layout/chart3"/>
    <dgm:cxn modelId="{F42B4508-09B0-4910-9FCB-91814E5F15D8}" type="presParOf" srcId="{C207ADA1-0346-445C-AD0F-33525A071FEB}" destId="{5AD04B51-DD01-4DFF-BCEC-BA6B096F5273}" srcOrd="2" destOrd="0" presId="urn:microsoft.com/office/officeart/2005/8/layout/chart3"/>
    <dgm:cxn modelId="{014F2054-33E1-413B-83D0-F8C44118E859}" type="presParOf" srcId="{C207ADA1-0346-445C-AD0F-33525A071FEB}" destId="{D8026400-BD36-44D5-A0F2-8ABFF962F497}"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BF97B3-5635-4FE6-9B25-85340B860EC1}" type="doc">
      <dgm:prSet loTypeId="urn:microsoft.com/office/officeart/2005/8/layout/arrow1" loCatId="relationship" qsTypeId="urn:microsoft.com/office/officeart/2005/8/quickstyle/simple1" qsCatId="simple" csTypeId="urn:microsoft.com/office/officeart/2005/8/colors/colorful2" csCatId="colorful" phldr="1"/>
      <dgm:spPr/>
      <dgm:t>
        <a:bodyPr/>
        <a:lstStyle/>
        <a:p>
          <a:endParaRPr lang="es-MX"/>
        </a:p>
      </dgm:t>
    </dgm:pt>
    <dgm:pt modelId="{D74319E1-F8E3-46E4-893D-5CE353C72436}">
      <dgm:prSet phldrT="[Texto]"/>
      <dgm:spPr/>
      <dgm:t>
        <a:bodyPr/>
        <a:lstStyle/>
        <a:p>
          <a:r>
            <a:rPr lang="es-MX" dirty="0" smtClean="0"/>
            <a:t>Disposición expresa en Ley</a:t>
          </a:r>
          <a:endParaRPr lang="es-MX" dirty="0"/>
        </a:p>
      </dgm:t>
    </dgm:pt>
    <dgm:pt modelId="{E2ECC3C9-F98F-4726-A2B7-6B9B54EE5A53}" type="parTrans" cxnId="{7F331A5A-7CA2-4D3D-AEC9-B3505A367FD6}">
      <dgm:prSet/>
      <dgm:spPr/>
      <dgm:t>
        <a:bodyPr/>
        <a:lstStyle/>
        <a:p>
          <a:endParaRPr lang="es-MX"/>
        </a:p>
      </dgm:t>
    </dgm:pt>
    <dgm:pt modelId="{CB16776E-E6C2-4865-90D6-596F9817A247}" type="sibTrans" cxnId="{7F331A5A-7CA2-4D3D-AEC9-B3505A367FD6}">
      <dgm:prSet/>
      <dgm:spPr/>
      <dgm:t>
        <a:bodyPr/>
        <a:lstStyle/>
        <a:p>
          <a:endParaRPr lang="es-MX"/>
        </a:p>
      </dgm:t>
    </dgm:pt>
    <dgm:pt modelId="{E4FBBF70-617F-4904-91DF-82D84AF6A839}">
      <dgm:prSet phldrT="[Texto]"/>
      <dgm:spPr/>
      <dgm:t>
        <a:bodyPr/>
        <a:lstStyle/>
        <a:p>
          <a:r>
            <a:rPr lang="es-MX" dirty="0" smtClean="0"/>
            <a:t>Fines estadísticos o científicos</a:t>
          </a:r>
          <a:endParaRPr lang="es-MX" dirty="0"/>
        </a:p>
      </dgm:t>
    </dgm:pt>
    <dgm:pt modelId="{EC91E75E-7E2D-44E3-960C-7291F72481E8}" type="parTrans" cxnId="{F44FEAF8-A0C4-47EB-A46A-61121983B248}">
      <dgm:prSet/>
      <dgm:spPr/>
      <dgm:t>
        <a:bodyPr/>
        <a:lstStyle/>
        <a:p>
          <a:endParaRPr lang="es-MX"/>
        </a:p>
      </dgm:t>
    </dgm:pt>
    <dgm:pt modelId="{74E6922B-32F6-42C9-9777-9E2E57D58F80}" type="sibTrans" cxnId="{F44FEAF8-A0C4-47EB-A46A-61121983B248}">
      <dgm:prSet/>
      <dgm:spPr/>
      <dgm:t>
        <a:bodyPr/>
        <a:lstStyle/>
        <a:p>
          <a:endParaRPr lang="es-MX"/>
        </a:p>
      </dgm:t>
    </dgm:pt>
    <dgm:pt modelId="{DC894680-FB80-4425-A1C4-E0EADAED20B9}" type="pres">
      <dgm:prSet presAssocID="{95BF97B3-5635-4FE6-9B25-85340B860EC1}" presName="cycle" presStyleCnt="0">
        <dgm:presLayoutVars>
          <dgm:dir/>
          <dgm:resizeHandles val="exact"/>
        </dgm:presLayoutVars>
      </dgm:prSet>
      <dgm:spPr/>
      <dgm:t>
        <a:bodyPr/>
        <a:lstStyle/>
        <a:p>
          <a:endParaRPr lang="es-MX"/>
        </a:p>
      </dgm:t>
    </dgm:pt>
    <dgm:pt modelId="{AEBA752E-11AC-4678-ACF6-DD96ED72C15E}" type="pres">
      <dgm:prSet presAssocID="{D74319E1-F8E3-46E4-893D-5CE353C72436}" presName="arrow" presStyleLbl="node1" presStyleIdx="0" presStyleCnt="2">
        <dgm:presLayoutVars>
          <dgm:bulletEnabled val="1"/>
        </dgm:presLayoutVars>
      </dgm:prSet>
      <dgm:spPr/>
      <dgm:t>
        <a:bodyPr/>
        <a:lstStyle/>
        <a:p>
          <a:endParaRPr lang="es-MX"/>
        </a:p>
      </dgm:t>
    </dgm:pt>
    <dgm:pt modelId="{56759F59-4187-4B13-B3F5-8CCAE2D0A22D}" type="pres">
      <dgm:prSet presAssocID="{E4FBBF70-617F-4904-91DF-82D84AF6A839}" presName="arrow" presStyleLbl="node1" presStyleIdx="1" presStyleCnt="2">
        <dgm:presLayoutVars>
          <dgm:bulletEnabled val="1"/>
        </dgm:presLayoutVars>
      </dgm:prSet>
      <dgm:spPr/>
      <dgm:t>
        <a:bodyPr/>
        <a:lstStyle/>
        <a:p>
          <a:endParaRPr lang="es-MX"/>
        </a:p>
      </dgm:t>
    </dgm:pt>
  </dgm:ptLst>
  <dgm:cxnLst>
    <dgm:cxn modelId="{C18F7456-5A86-4221-B9C6-1F7F20FF0C4C}" type="presOf" srcId="{95BF97B3-5635-4FE6-9B25-85340B860EC1}" destId="{DC894680-FB80-4425-A1C4-E0EADAED20B9}" srcOrd="0" destOrd="0" presId="urn:microsoft.com/office/officeart/2005/8/layout/arrow1"/>
    <dgm:cxn modelId="{30741F0A-FB9D-4491-8749-9F7D63F2CB5C}" type="presOf" srcId="{E4FBBF70-617F-4904-91DF-82D84AF6A839}" destId="{56759F59-4187-4B13-B3F5-8CCAE2D0A22D}" srcOrd="0" destOrd="0" presId="urn:microsoft.com/office/officeart/2005/8/layout/arrow1"/>
    <dgm:cxn modelId="{7F331A5A-7CA2-4D3D-AEC9-B3505A367FD6}" srcId="{95BF97B3-5635-4FE6-9B25-85340B860EC1}" destId="{D74319E1-F8E3-46E4-893D-5CE353C72436}" srcOrd="0" destOrd="0" parTransId="{E2ECC3C9-F98F-4726-A2B7-6B9B54EE5A53}" sibTransId="{CB16776E-E6C2-4865-90D6-596F9817A247}"/>
    <dgm:cxn modelId="{F44FEAF8-A0C4-47EB-A46A-61121983B248}" srcId="{95BF97B3-5635-4FE6-9B25-85340B860EC1}" destId="{E4FBBF70-617F-4904-91DF-82D84AF6A839}" srcOrd="1" destOrd="0" parTransId="{EC91E75E-7E2D-44E3-960C-7291F72481E8}" sibTransId="{74E6922B-32F6-42C9-9777-9E2E57D58F80}"/>
    <dgm:cxn modelId="{4E5F7264-9F51-429B-A2A9-B3FFA4C4028E}" type="presOf" srcId="{D74319E1-F8E3-46E4-893D-5CE353C72436}" destId="{AEBA752E-11AC-4678-ACF6-DD96ED72C15E}" srcOrd="0" destOrd="0" presId="urn:microsoft.com/office/officeart/2005/8/layout/arrow1"/>
    <dgm:cxn modelId="{DF3B4D86-5003-452C-AE1D-FDE5EE6E2D1F}" type="presParOf" srcId="{DC894680-FB80-4425-A1C4-E0EADAED20B9}" destId="{AEBA752E-11AC-4678-ACF6-DD96ED72C15E}" srcOrd="0" destOrd="0" presId="urn:microsoft.com/office/officeart/2005/8/layout/arrow1"/>
    <dgm:cxn modelId="{275CEE01-B307-4F13-A751-456B12D973DC}" type="presParOf" srcId="{DC894680-FB80-4425-A1C4-E0EADAED20B9}" destId="{56759F59-4187-4B13-B3F5-8CCAE2D0A22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47552F-E6DC-4E99-8CE0-B94379C5AA7A}" type="doc">
      <dgm:prSet loTypeId="urn:microsoft.com/office/officeart/2005/8/layout/gear1" loCatId="relationship" qsTypeId="urn:microsoft.com/office/officeart/2005/8/quickstyle/3d4" qsCatId="3D" csTypeId="urn:microsoft.com/office/officeart/2005/8/colors/colorful3" csCatId="colorful" phldr="1"/>
      <dgm:spPr/>
    </dgm:pt>
    <dgm:pt modelId="{452E068D-E7D9-4511-B637-AF1EA181752E}">
      <dgm:prSet phldrT="[Texto]" custT="1"/>
      <dgm:spPr/>
      <dgm:t>
        <a:bodyPr/>
        <a:lstStyle/>
        <a:p>
          <a:r>
            <a:rPr lang="es-MX" sz="2400" dirty="0" smtClean="0"/>
            <a:t>Video vigilancia</a:t>
          </a:r>
          <a:endParaRPr lang="es-MX" sz="2400" dirty="0"/>
        </a:p>
      </dgm:t>
    </dgm:pt>
    <dgm:pt modelId="{A0A5AB2B-CE43-4F6A-A467-228ED74CEF99}" type="parTrans" cxnId="{08DE73E5-0040-43A4-BD15-365C7E4E68AD}">
      <dgm:prSet/>
      <dgm:spPr/>
      <dgm:t>
        <a:bodyPr/>
        <a:lstStyle/>
        <a:p>
          <a:endParaRPr lang="es-MX"/>
        </a:p>
      </dgm:t>
    </dgm:pt>
    <dgm:pt modelId="{196880AC-1E95-436C-AE99-3554AB256971}" type="sibTrans" cxnId="{08DE73E5-0040-43A4-BD15-365C7E4E68AD}">
      <dgm:prSet/>
      <dgm:spPr/>
      <dgm:t>
        <a:bodyPr/>
        <a:lstStyle/>
        <a:p>
          <a:endParaRPr lang="es-MX"/>
        </a:p>
      </dgm:t>
    </dgm:pt>
    <dgm:pt modelId="{F894F3B8-2402-49CC-BB87-19E14FC21B96}">
      <dgm:prSet phldrT="[Texto]" custT="1"/>
      <dgm:spPr/>
      <dgm:t>
        <a:bodyPr/>
        <a:lstStyle/>
        <a:p>
          <a:r>
            <a:rPr lang="es-MX" sz="1800" dirty="0" smtClean="0"/>
            <a:t>Cookies</a:t>
          </a:r>
          <a:endParaRPr lang="es-MX" sz="1300" dirty="0"/>
        </a:p>
      </dgm:t>
    </dgm:pt>
    <dgm:pt modelId="{C64FFF0D-CD53-4A1E-8EAA-4DFBFE9B3BAD}" type="parTrans" cxnId="{90F94897-5083-4E71-892E-9774AE860484}">
      <dgm:prSet/>
      <dgm:spPr/>
      <dgm:t>
        <a:bodyPr/>
        <a:lstStyle/>
        <a:p>
          <a:endParaRPr lang="es-MX"/>
        </a:p>
      </dgm:t>
    </dgm:pt>
    <dgm:pt modelId="{40066D87-7205-4E6E-96AC-C9678CCBD9BC}" type="sibTrans" cxnId="{90F94897-5083-4E71-892E-9774AE860484}">
      <dgm:prSet/>
      <dgm:spPr/>
      <dgm:t>
        <a:bodyPr/>
        <a:lstStyle/>
        <a:p>
          <a:endParaRPr lang="es-MX"/>
        </a:p>
      </dgm:t>
    </dgm:pt>
    <dgm:pt modelId="{D30B5E9C-6C36-4058-BE1F-51AF56FC9636}">
      <dgm:prSet phldrT="[Texto]"/>
      <dgm:spPr/>
      <dgm:t>
        <a:bodyPr/>
        <a:lstStyle/>
        <a:p>
          <a:r>
            <a:rPr lang="es-MX" dirty="0" smtClean="0"/>
            <a:t>Fines estadísticos</a:t>
          </a:r>
          <a:endParaRPr lang="es-MX" dirty="0"/>
        </a:p>
      </dgm:t>
    </dgm:pt>
    <dgm:pt modelId="{9FEBF9B3-2AAC-4D19-9DD0-D42374116A32}" type="parTrans" cxnId="{A65DB3E0-43A4-47FC-8F00-7BB763E9C9AC}">
      <dgm:prSet/>
      <dgm:spPr/>
      <dgm:t>
        <a:bodyPr/>
        <a:lstStyle/>
        <a:p>
          <a:endParaRPr lang="es-MX"/>
        </a:p>
      </dgm:t>
    </dgm:pt>
    <dgm:pt modelId="{6A3E4B70-F512-4464-A4B2-C7077DDC8446}" type="sibTrans" cxnId="{A65DB3E0-43A4-47FC-8F00-7BB763E9C9AC}">
      <dgm:prSet/>
      <dgm:spPr/>
      <dgm:t>
        <a:bodyPr/>
        <a:lstStyle/>
        <a:p>
          <a:endParaRPr lang="es-MX"/>
        </a:p>
      </dgm:t>
    </dgm:pt>
    <dgm:pt modelId="{D806A63A-77CD-422C-B9D4-464293A8B32B}" type="pres">
      <dgm:prSet presAssocID="{5B47552F-E6DC-4E99-8CE0-B94379C5AA7A}" presName="composite" presStyleCnt="0">
        <dgm:presLayoutVars>
          <dgm:chMax val="3"/>
          <dgm:animLvl val="lvl"/>
          <dgm:resizeHandles val="exact"/>
        </dgm:presLayoutVars>
      </dgm:prSet>
      <dgm:spPr/>
    </dgm:pt>
    <dgm:pt modelId="{91034159-9060-49C5-92B8-BAB804F13C93}" type="pres">
      <dgm:prSet presAssocID="{452E068D-E7D9-4511-B637-AF1EA181752E}" presName="gear1" presStyleLbl="node1" presStyleIdx="0" presStyleCnt="3">
        <dgm:presLayoutVars>
          <dgm:chMax val="1"/>
          <dgm:bulletEnabled val="1"/>
        </dgm:presLayoutVars>
      </dgm:prSet>
      <dgm:spPr/>
      <dgm:t>
        <a:bodyPr/>
        <a:lstStyle/>
        <a:p>
          <a:endParaRPr lang="es-MX"/>
        </a:p>
      </dgm:t>
    </dgm:pt>
    <dgm:pt modelId="{4736ED0F-AE63-47D5-9593-22415236782E}" type="pres">
      <dgm:prSet presAssocID="{452E068D-E7D9-4511-B637-AF1EA181752E}" presName="gear1srcNode" presStyleLbl="node1" presStyleIdx="0" presStyleCnt="3"/>
      <dgm:spPr/>
      <dgm:t>
        <a:bodyPr/>
        <a:lstStyle/>
        <a:p>
          <a:endParaRPr lang="es-MX"/>
        </a:p>
      </dgm:t>
    </dgm:pt>
    <dgm:pt modelId="{5C004FA7-E872-4CFE-BA62-61CACEB54229}" type="pres">
      <dgm:prSet presAssocID="{452E068D-E7D9-4511-B637-AF1EA181752E}" presName="gear1dstNode" presStyleLbl="node1" presStyleIdx="0" presStyleCnt="3"/>
      <dgm:spPr/>
      <dgm:t>
        <a:bodyPr/>
        <a:lstStyle/>
        <a:p>
          <a:endParaRPr lang="es-MX"/>
        </a:p>
      </dgm:t>
    </dgm:pt>
    <dgm:pt modelId="{E938A3F0-DA12-497D-92CE-CEEB2651896F}" type="pres">
      <dgm:prSet presAssocID="{F894F3B8-2402-49CC-BB87-19E14FC21B96}" presName="gear2" presStyleLbl="node1" presStyleIdx="1" presStyleCnt="3">
        <dgm:presLayoutVars>
          <dgm:chMax val="1"/>
          <dgm:bulletEnabled val="1"/>
        </dgm:presLayoutVars>
      </dgm:prSet>
      <dgm:spPr/>
      <dgm:t>
        <a:bodyPr/>
        <a:lstStyle/>
        <a:p>
          <a:endParaRPr lang="es-MX"/>
        </a:p>
      </dgm:t>
    </dgm:pt>
    <dgm:pt modelId="{16F2ECA7-502B-4957-B504-2474AFFB02F7}" type="pres">
      <dgm:prSet presAssocID="{F894F3B8-2402-49CC-BB87-19E14FC21B96}" presName="gear2srcNode" presStyleLbl="node1" presStyleIdx="1" presStyleCnt="3"/>
      <dgm:spPr/>
      <dgm:t>
        <a:bodyPr/>
        <a:lstStyle/>
        <a:p>
          <a:endParaRPr lang="es-MX"/>
        </a:p>
      </dgm:t>
    </dgm:pt>
    <dgm:pt modelId="{63F2441B-01CE-4138-AA58-F6B81AE28B76}" type="pres">
      <dgm:prSet presAssocID="{F894F3B8-2402-49CC-BB87-19E14FC21B96}" presName="gear2dstNode" presStyleLbl="node1" presStyleIdx="1" presStyleCnt="3"/>
      <dgm:spPr/>
      <dgm:t>
        <a:bodyPr/>
        <a:lstStyle/>
        <a:p>
          <a:endParaRPr lang="es-MX"/>
        </a:p>
      </dgm:t>
    </dgm:pt>
    <dgm:pt modelId="{7A6181FD-94EF-4891-9F0F-3E713CF34645}" type="pres">
      <dgm:prSet presAssocID="{D30B5E9C-6C36-4058-BE1F-51AF56FC9636}" presName="gear3" presStyleLbl="node1" presStyleIdx="2" presStyleCnt="3"/>
      <dgm:spPr/>
      <dgm:t>
        <a:bodyPr/>
        <a:lstStyle/>
        <a:p>
          <a:endParaRPr lang="es-MX"/>
        </a:p>
      </dgm:t>
    </dgm:pt>
    <dgm:pt modelId="{C3CD0BCB-16E9-4B50-9B89-EAD48B5E69AC}" type="pres">
      <dgm:prSet presAssocID="{D30B5E9C-6C36-4058-BE1F-51AF56FC9636}" presName="gear3tx" presStyleLbl="node1" presStyleIdx="2" presStyleCnt="3">
        <dgm:presLayoutVars>
          <dgm:chMax val="1"/>
          <dgm:bulletEnabled val="1"/>
        </dgm:presLayoutVars>
      </dgm:prSet>
      <dgm:spPr/>
      <dgm:t>
        <a:bodyPr/>
        <a:lstStyle/>
        <a:p>
          <a:endParaRPr lang="es-MX"/>
        </a:p>
      </dgm:t>
    </dgm:pt>
    <dgm:pt modelId="{A49DDEDB-A521-47D6-B11B-BBE7AC942092}" type="pres">
      <dgm:prSet presAssocID="{D30B5E9C-6C36-4058-BE1F-51AF56FC9636}" presName="gear3srcNode" presStyleLbl="node1" presStyleIdx="2" presStyleCnt="3"/>
      <dgm:spPr/>
      <dgm:t>
        <a:bodyPr/>
        <a:lstStyle/>
        <a:p>
          <a:endParaRPr lang="es-MX"/>
        </a:p>
      </dgm:t>
    </dgm:pt>
    <dgm:pt modelId="{953319A7-FE6A-4649-B662-7AC86F18DF45}" type="pres">
      <dgm:prSet presAssocID="{D30B5E9C-6C36-4058-BE1F-51AF56FC9636}" presName="gear3dstNode" presStyleLbl="node1" presStyleIdx="2" presStyleCnt="3"/>
      <dgm:spPr/>
      <dgm:t>
        <a:bodyPr/>
        <a:lstStyle/>
        <a:p>
          <a:endParaRPr lang="es-MX"/>
        </a:p>
      </dgm:t>
    </dgm:pt>
    <dgm:pt modelId="{2A60DB44-34C7-4A40-BC82-7BFDF62F9CFE}" type="pres">
      <dgm:prSet presAssocID="{196880AC-1E95-436C-AE99-3554AB256971}" presName="connector1" presStyleLbl="sibTrans2D1" presStyleIdx="0" presStyleCnt="3"/>
      <dgm:spPr/>
      <dgm:t>
        <a:bodyPr/>
        <a:lstStyle/>
        <a:p>
          <a:endParaRPr lang="es-MX"/>
        </a:p>
      </dgm:t>
    </dgm:pt>
    <dgm:pt modelId="{EE305D88-3231-4942-ACF7-D9CED783DA91}" type="pres">
      <dgm:prSet presAssocID="{40066D87-7205-4E6E-96AC-C9678CCBD9BC}" presName="connector2" presStyleLbl="sibTrans2D1" presStyleIdx="1" presStyleCnt="3"/>
      <dgm:spPr/>
      <dgm:t>
        <a:bodyPr/>
        <a:lstStyle/>
        <a:p>
          <a:endParaRPr lang="es-MX"/>
        </a:p>
      </dgm:t>
    </dgm:pt>
    <dgm:pt modelId="{E3436038-2EB7-4DAD-8172-3CEF50D68F80}" type="pres">
      <dgm:prSet presAssocID="{6A3E4B70-F512-4464-A4B2-C7077DDC8446}" presName="connector3" presStyleLbl="sibTrans2D1" presStyleIdx="2" presStyleCnt="3"/>
      <dgm:spPr/>
      <dgm:t>
        <a:bodyPr/>
        <a:lstStyle/>
        <a:p>
          <a:endParaRPr lang="es-MX"/>
        </a:p>
      </dgm:t>
    </dgm:pt>
  </dgm:ptLst>
  <dgm:cxnLst>
    <dgm:cxn modelId="{B4CBA590-DC7E-44C0-9954-9097E9FA1878}" type="presOf" srcId="{F894F3B8-2402-49CC-BB87-19E14FC21B96}" destId="{63F2441B-01CE-4138-AA58-F6B81AE28B76}" srcOrd="2" destOrd="0" presId="urn:microsoft.com/office/officeart/2005/8/layout/gear1"/>
    <dgm:cxn modelId="{099983F2-794F-4AF0-B2BD-75AFC80E6864}" type="presOf" srcId="{5B47552F-E6DC-4E99-8CE0-B94379C5AA7A}" destId="{D806A63A-77CD-422C-B9D4-464293A8B32B}" srcOrd="0" destOrd="0" presId="urn:microsoft.com/office/officeart/2005/8/layout/gear1"/>
    <dgm:cxn modelId="{4706FE9A-2B85-472D-845A-785064C3E5AE}" type="presOf" srcId="{452E068D-E7D9-4511-B637-AF1EA181752E}" destId="{4736ED0F-AE63-47D5-9593-22415236782E}" srcOrd="1" destOrd="0" presId="urn:microsoft.com/office/officeart/2005/8/layout/gear1"/>
    <dgm:cxn modelId="{08DE73E5-0040-43A4-BD15-365C7E4E68AD}" srcId="{5B47552F-E6DC-4E99-8CE0-B94379C5AA7A}" destId="{452E068D-E7D9-4511-B637-AF1EA181752E}" srcOrd="0" destOrd="0" parTransId="{A0A5AB2B-CE43-4F6A-A467-228ED74CEF99}" sibTransId="{196880AC-1E95-436C-AE99-3554AB256971}"/>
    <dgm:cxn modelId="{DDADF84C-28E5-4C53-9AF7-FBB208EA3041}" type="presOf" srcId="{6A3E4B70-F512-4464-A4B2-C7077DDC8446}" destId="{E3436038-2EB7-4DAD-8172-3CEF50D68F80}" srcOrd="0" destOrd="0" presId="urn:microsoft.com/office/officeart/2005/8/layout/gear1"/>
    <dgm:cxn modelId="{660A7C5E-986D-44DA-8822-DFECAF3DE9D0}" type="presOf" srcId="{F894F3B8-2402-49CC-BB87-19E14FC21B96}" destId="{16F2ECA7-502B-4957-B504-2474AFFB02F7}" srcOrd="1" destOrd="0" presId="urn:microsoft.com/office/officeart/2005/8/layout/gear1"/>
    <dgm:cxn modelId="{977CE8FB-7D59-4A28-A11B-F252A909CC8A}" type="presOf" srcId="{D30B5E9C-6C36-4058-BE1F-51AF56FC9636}" destId="{C3CD0BCB-16E9-4B50-9B89-EAD48B5E69AC}" srcOrd="1" destOrd="0" presId="urn:microsoft.com/office/officeart/2005/8/layout/gear1"/>
    <dgm:cxn modelId="{E9C754E2-7664-4D9E-9F76-CEDEA99146C4}" type="presOf" srcId="{452E068D-E7D9-4511-B637-AF1EA181752E}" destId="{5C004FA7-E872-4CFE-BA62-61CACEB54229}" srcOrd="2" destOrd="0" presId="urn:microsoft.com/office/officeart/2005/8/layout/gear1"/>
    <dgm:cxn modelId="{010495E3-D753-4200-AF2B-645C9AED8DEA}" type="presOf" srcId="{452E068D-E7D9-4511-B637-AF1EA181752E}" destId="{91034159-9060-49C5-92B8-BAB804F13C93}" srcOrd="0" destOrd="0" presId="urn:microsoft.com/office/officeart/2005/8/layout/gear1"/>
    <dgm:cxn modelId="{90F94897-5083-4E71-892E-9774AE860484}" srcId="{5B47552F-E6DC-4E99-8CE0-B94379C5AA7A}" destId="{F894F3B8-2402-49CC-BB87-19E14FC21B96}" srcOrd="1" destOrd="0" parTransId="{C64FFF0D-CD53-4A1E-8EAA-4DFBFE9B3BAD}" sibTransId="{40066D87-7205-4E6E-96AC-C9678CCBD9BC}"/>
    <dgm:cxn modelId="{229EE2CD-2FB7-47A6-B238-F424C08CE7EF}" type="presOf" srcId="{D30B5E9C-6C36-4058-BE1F-51AF56FC9636}" destId="{7A6181FD-94EF-4891-9F0F-3E713CF34645}" srcOrd="0" destOrd="0" presId="urn:microsoft.com/office/officeart/2005/8/layout/gear1"/>
    <dgm:cxn modelId="{A65DB3E0-43A4-47FC-8F00-7BB763E9C9AC}" srcId="{5B47552F-E6DC-4E99-8CE0-B94379C5AA7A}" destId="{D30B5E9C-6C36-4058-BE1F-51AF56FC9636}" srcOrd="2" destOrd="0" parTransId="{9FEBF9B3-2AAC-4D19-9DD0-D42374116A32}" sibTransId="{6A3E4B70-F512-4464-A4B2-C7077DDC8446}"/>
    <dgm:cxn modelId="{A4904A10-F737-4C4B-8DE5-A3704C0BDDA9}" type="presOf" srcId="{D30B5E9C-6C36-4058-BE1F-51AF56FC9636}" destId="{953319A7-FE6A-4649-B662-7AC86F18DF45}" srcOrd="3" destOrd="0" presId="urn:microsoft.com/office/officeart/2005/8/layout/gear1"/>
    <dgm:cxn modelId="{841CCE94-166A-407E-B7EE-77259893AD40}" type="presOf" srcId="{196880AC-1E95-436C-AE99-3554AB256971}" destId="{2A60DB44-34C7-4A40-BC82-7BFDF62F9CFE}" srcOrd="0" destOrd="0" presId="urn:microsoft.com/office/officeart/2005/8/layout/gear1"/>
    <dgm:cxn modelId="{3624FF16-3368-4F07-A3FE-D4DA6E8D0338}" type="presOf" srcId="{F894F3B8-2402-49CC-BB87-19E14FC21B96}" destId="{E938A3F0-DA12-497D-92CE-CEEB2651896F}" srcOrd="0" destOrd="0" presId="urn:microsoft.com/office/officeart/2005/8/layout/gear1"/>
    <dgm:cxn modelId="{7B1FF38C-964D-4F65-9141-EAC860B8A22B}" type="presOf" srcId="{40066D87-7205-4E6E-96AC-C9678CCBD9BC}" destId="{EE305D88-3231-4942-ACF7-D9CED783DA91}" srcOrd="0" destOrd="0" presId="urn:microsoft.com/office/officeart/2005/8/layout/gear1"/>
    <dgm:cxn modelId="{5515B082-5EBD-49FA-BCCB-8570EBA56C78}" type="presOf" srcId="{D30B5E9C-6C36-4058-BE1F-51AF56FC9636}" destId="{A49DDEDB-A521-47D6-B11B-BBE7AC942092}" srcOrd="2" destOrd="0" presId="urn:microsoft.com/office/officeart/2005/8/layout/gear1"/>
    <dgm:cxn modelId="{45EA2317-B949-4F7D-9A6D-5727F4E19652}" type="presParOf" srcId="{D806A63A-77CD-422C-B9D4-464293A8B32B}" destId="{91034159-9060-49C5-92B8-BAB804F13C93}" srcOrd="0" destOrd="0" presId="urn:microsoft.com/office/officeart/2005/8/layout/gear1"/>
    <dgm:cxn modelId="{C690CF59-7B60-46CA-8F69-3567AA86D99B}" type="presParOf" srcId="{D806A63A-77CD-422C-B9D4-464293A8B32B}" destId="{4736ED0F-AE63-47D5-9593-22415236782E}" srcOrd="1" destOrd="0" presId="urn:microsoft.com/office/officeart/2005/8/layout/gear1"/>
    <dgm:cxn modelId="{DB6C10E3-2BAD-4D01-8B7F-8B5FA762E397}" type="presParOf" srcId="{D806A63A-77CD-422C-B9D4-464293A8B32B}" destId="{5C004FA7-E872-4CFE-BA62-61CACEB54229}" srcOrd="2" destOrd="0" presId="urn:microsoft.com/office/officeart/2005/8/layout/gear1"/>
    <dgm:cxn modelId="{F454AB57-22CE-413D-A92C-72C14B0EFF42}" type="presParOf" srcId="{D806A63A-77CD-422C-B9D4-464293A8B32B}" destId="{E938A3F0-DA12-497D-92CE-CEEB2651896F}" srcOrd="3" destOrd="0" presId="urn:microsoft.com/office/officeart/2005/8/layout/gear1"/>
    <dgm:cxn modelId="{6547EBCE-6A39-40FA-BA9C-0976B7A3E70B}" type="presParOf" srcId="{D806A63A-77CD-422C-B9D4-464293A8B32B}" destId="{16F2ECA7-502B-4957-B504-2474AFFB02F7}" srcOrd="4" destOrd="0" presId="urn:microsoft.com/office/officeart/2005/8/layout/gear1"/>
    <dgm:cxn modelId="{99949687-726B-4DBE-8450-39EA12A4E431}" type="presParOf" srcId="{D806A63A-77CD-422C-B9D4-464293A8B32B}" destId="{63F2441B-01CE-4138-AA58-F6B81AE28B76}" srcOrd="5" destOrd="0" presId="urn:microsoft.com/office/officeart/2005/8/layout/gear1"/>
    <dgm:cxn modelId="{2266BD1A-86D9-4B6D-9D7D-FCAF9EAA7234}" type="presParOf" srcId="{D806A63A-77CD-422C-B9D4-464293A8B32B}" destId="{7A6181FD-94EF-4891-9F0F-3E713CF34645}" srcOrd="6" destOrd="0" presId="urn:microsoft.com/office/officeart/2005/8/layout/gear1"/>
    <dgm:cxn modelId="{D7176E28-8B4C-4A6C-99A1-39DBAB0F987B}" type="presParOf" srcId="{D806A63A-77CD-422C-B9D4-464293A8B32B}" destId="{C3CD0BCB-16E9-4B50-9B89-EAD48B5E69AC}" srcOrd="7" destOrd="0" presId="urn:microsoft.com/office/officeart/2005/8/layout/gear1"/>
    <dgm:cxn modelId="{F1405663-2442-4C15-81A4-4711CA5A8E2B}" type="presParOf" srcId="{D806A63A-77CD-422C-B9D4-464293A8B32B}" destId="{A49DDEDB-A521-47D6-B11B-BBE7AC942092}" srcOrd="8" destOrd="0" presId="urn:microsoft.com/office/officeart/2005/8/layout/gear1"/>
    <dgm:cxn modelId="{7A05207D-0172-4C46-83E8-D7334908F69F}" type="presParOf" srcId="{D806A63A-77CD-422C-B9D4-464293A8B32B}" destId="{953319A7-FE6A-4649-B662-7AC86F18DF45}" srcOrd="9" destOrd="0" presId="urn:microsoft.com/office/officeart/2005/8/layout/gear1"/>
    <dgm:cxn modelId="{8BA2E325-04C1-4562-92BF-FC288F064771}" type="presParOf" srcId="{D806A63A-77CD-422C-B9D4-464293A8B32B}" destId="{2A60DB44-34C7-4A40-BC82-7BFDF62F9CFE}" srcOrd="10" destOrd="0" presId="urn:microsoft.com/office/officeart/2005/8/layout/gear1"/>
    <dgm:cxn modelId="{1EB5AB15-9777-49C0-93BA-1833BDE89FD4}" type="presParOf" srcId="{D806A63A-77CD-422C-B9D4-464293A8B32B}" destId="{EE305D88-3231-4942-ACF7-D9CED783DA91}" srcOrd="11" destOrd="0" presId="urn:microsoft.com/office/officeart/2005/8/layout/gear1"/>
    <dgm:cxn modelId="{5577BA2C-5C39-47E8-BF9B-9E1A59DEE800}" type="presParOf" srcId="{D806A63A-77CD-422C-B9D4-464293A8B32B}" destId="{E3436038-2EB7-4DAD-8172-3CEF50D68F8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D9F2A0-424B-4A00-B371-F1E8D9A4D276}" type="doc">
      <dgm:prSet loTypeId="urn:microsoft.com/office/officeart/2009/layout/CircleArrowProcess" loCatId="cycle" qsTypeId="urn:microsoft.com/office/officeart/2005/8/quickstyle/simple1" qsCatId="simple" csTypeId="urn:microsoft.com/office/officeart/2005/8/colors/accent2_1" csCatId="accent2" phldr="1"/>
      <dgm:spPr/>
      <dgm:t>
        <a:bodyPr/>
        <a:lstStyle/>
        <a:p>
          <a:endParaRPr lang="es-MX"/>
        </a:p>
      </dgm:t>
    </dgm:pt>
    <dgm:pt modelId="{C6AA09B8-5CEB-45F7-8724-FDF53B91E443}">
      <dgm:prSet phldrT="[Texto]"/>
      <dgm:spPr/>
      <dgm:t>
        <a:bodyPr/>
        <a:lstStyle/>
        <a:p>
          <a:r>
            <a:rPr lang="es-MX" dirty="0" smtClean="0"/>
            <a:t>Afectación de la legalidad del acto</a:t>
          </a:r>
          <a:endParaRPr lang="es-MX" dirty="0"/>
        </a:p>
      </dgm:t>
    </dgm:pt>
    <dgm:pt modelId="{5ED9B46C-334E-4F74-8CD6-5840D9AADC6C}" type="parTrans" cxnId="{3306A9FA-B84C-4ED5-810A-E3CCFC8A7BCF}">
      <dgm:prSet/>
      <dgm:spPr/>
      <dgm:t>
        <a:bodyPr/>
        <a:lstStyle/>
        <a:p>
          <a:endParaRPr lang="es-MX"/>
        </a:p>
      </dgm:t>
    </dgm:pt>
    <dgm:pt modelId="{E17ACE6F-0157-43E3-B6E0-6FC2DEB932DA}" type="sibTrans" cxnId="{3306A9FA-B84C-4ED5-810A-E3CCFC8A7BCF}">
      <dgm:prSet/>
      <dgm:spPr/>
      <dgm:t>
        <a:bodyPr/>
        <a:lstStyle/>
        <a:p>
          <a:endParaRPr lang="es-MX"/>
        </a:p>
      </dgm:t>
    </dgm:pt>
    <dgm:pt modelId="{49175C71-F2CA-402E-BD01-901D107B0012}">
      <dgm:prSet phldrT="[Texto]"/>
      <dgm:spPr/>
      <dgm:t>
        <a:bodyPr/>
        <a:lstStyle/>
        <a:p>
          <a:r>
            <a:rPr lang="es-MX" dirty="0" smtClean="0"/>
            <a:t>Responsabilidad </a:t>
          </a:r>
          <a:endParaRPr lang="es-MX" dirty="0"/>
        </a:p>
      </dgm:t>
    </dgm:pt>
    <dgm:pt modelId="{13D1F3D2-C62F-4279-8328-9FB12EC5ACCC}" type="parTrans" cxnId="{2BE179E3-3A0D-4D3D-9B90-12A038B281EA}">
      <dgm:prSet/>
      <dgm:spPr/>
      <dgm:t>
        <a:bodyPr/>
        <a:lstStyle/>
        <a:p>
          <a:endParaRPr lang="es-MX"/>
        </a:p>
      </dgm:t>
    </dgm:pt>
    <dgm:pt modelId="{45384C4A-5C8C-44A8-AB93-E226A5F04B36}" type="sibTrans" cxnId="{2BE179E3-3A0D-4D3D-9B90-12A038B281EA}">
      <dgm:prSet/>
      <dgm:spPr/>
      <dgm:t>
        <a:bodyPr/>
        <a:lstStyle/>
        <a:p>
          <a:endParaRPr lang="es-MX"/>
        </a:p>
      </dgm:t>
    </dgm:pt>
    <dgm:pt modelId="{73DDB494-5E36-482F-AFFF-CAD72368B73C}" type="pres">
      <dgm:prSet presAssocID="{79D9F2A0-424B-4A00-B371-F1E8D9A4D276}" presName="Name0" presStyleCnt="0">
        <dgm:presLayoutVars>
          <dgm:chMax val="7"/>
          <dgm:chPref val="7"/>
          <dgm:dir/>
          <dgm:animLvl val="lvl"/>
        </dgm:presLayoutVars>
      </dgm:prSet>
      <dgm:spPr/>
      <dgm:t>
        <a:bodyPr/>
        <a:lstStyle/>
        <a:p>
          <a:endParaRPr lang="es-MX"/>
        </a:p>
      </dgm:t>
    </dgm:pt>
    <dgm:pt modelId="{99ABDACC-FB92-4C1F-B610-366DD8B88363}" type="pres">
      <dgm:prSet presAssocID="{C6AA09B8-5CEB-45F7-8724-FDF53B91E443}" presName="Accent1" presStyleCnt="0"/>
      <dgm:spPr/>
    </dgm:pt>
    <dgm:pt modelId="{3F3C0321-40FF-49F8-891F-26FE5745DA29}" type="pres">
      <dgm:prSet presAssocID="{C6AA09B8-5CEB-45F7-8724-FDF53B91E443}" presName="Accent" presStyleLbl="node1" presStyleIdx="0" presStyleCnt="2"/>
      <dgm:spPr/>
    </dgm:pt>
    <dgm:pt modelId="{28B41F19-E48B-4870-AAC7-14EE7C49C466}" type="pres">
      <dgm:prSet presAssocID="{C6AA09B8-5CEB-45F7-8724-FDF53B91E443}" presName="Parent1" presStyleLbl="revTx" presStyleIdx="0" presStyleCnt="2">
        <dgm:presLayoutVars>
          <dgm:chMax val="1"/>
          <dgm:chPref val="1"/>
          <dgm:bulletEnabled val="1"/>
        </dgm:presLayoutVars>
      </dgm:prSet>
      <dgm:spPr/>
      <dgm:t>
        <a:bodyPr/>
        <a:lstStyle/>
        <a:p>
          <a:endParaRPr lang="es-MX"/>
        </a:p>
      </dgm:t>
    </dgm:pt>
    <dgm:pt modelId="{36A2E5CF-DF7B-4AFF-AF7B-37B297137101}" type="pres">
      <dgm:prSet presAssocID="{49175C71-F2CA-402E-BD01-901D107B0012}" presName="Accent2" presStyleCnt="0"/>
      <dgm:spPr/>
    </dgm:pt>
    <dgm:pt modelId="{216FB00E-0C56-428A-9D68-6AA3DCBA4DFE}" type="pres">
      <dgm:prSet presAssocID="{49175C71-F2CA-402E-BD01-901D107B0012}" presName="Accent" presStyleLbl="node1" presStyleIdx="1" presStyleCnt="2"/>
      <dgm:spPr/>
    </dgm:pt>
    <dgm:pt modelId="{1367B558-1311-4A22-909E-FAF7B8F871E5}" type="pres">
      <dgm:prSet presAssocID="{49175C71-F2CA-402E-BD01-901D107B0012}" presName="Parent2" presStyleLbl="revTx" presStyleIdx="1" presStyleCnt="2">
        <dgm:presLayoutVars>
          <dgm:chMax val="1"/>
          <dgm:chPref val="1"/>
          <dgm:bulletEnabled val="1"/>
        </dgm:presLayoutVars>
      </dgm:prSet>
      <dgm:spPr/>
      <dgm:t>
        <a:bodyPr/>
        <a:lstStyle/>
        <a:p>
          <a:endParaRPr lang="es-MX"/>
        </a:p>
      </dgm:t>
    </dgm:pt>
  </dgm:ptLst>
  <dgm:cxnLst>
    <dgm:cxn modelId="{2BE179E3-3A0D-4D3D-9B90-12A038B281EA}" srcId="{79D9F2A0-424B-4A00-B371-F1E8D9A4D276}" destId="{49175C71-F2CA-402E-BD01-901D107B0012}" srcOrd="1" destOrd="0" parTransId="{13D1F3D2-C62F-4279-8328-9FB12EC5ACCC}" sibTransId="{45384C4A-5C8C-44A8-AB93-E226A5F04B36}"/>
    <dgm:cxn modelId="{DCC3A2CD-EA58-477D-911D-CD1A4A5A184C}" type="presOf" srcId="{49175C71-F2CA-402E-BD01-901D107B0012}" destId="{1367B558-1311-4A22-909E-FAF7B8F871E5}" srcOrd="0" destOrd="0" presId="urn:microsoft.com/office/officeart/2009/layout/CircleArrowProcess"/>
    <dgm:cxn modelId="{DDB3D40A-B8FD-4680-9C6A-2F611D32942A}" type="presOf" srcId="{C6AA09B8-5CEB-45F7-8724-FDF53B91E443}" destId="{28B41F19-E48B-4870-AAC7-14EE7C49C466}" srcOrd="0" destOrd="0" presId="urn:microsoft.com/office/officeart/2009/layout/CircleArrowProcess"/>
    <dgm:cxn modelId="{3306A9FA-B84C-4ED5-810A-E3CCFC8A7BCF}" srcId="{79D9F2A0-424B-4A00-B371-F1E8D9A4D276}" destId="{C6AA09B8-5CEB-45F7-8724-FDF53B91E443}" srcOrd="0" destOrd="0" parTransId="{5ED9B46C-334E-4F74-8CD6-5840D9AADC6C}" sibTransId="{E17ACE6F-0157-43E3-B6E0-6FC2DEB932DA}"/>
    <dgm:cxn modelId="{EC8F89BD-9314-439E-B23C-44A53F2B394B}" type="presOf" srcId="{79D9F2A0-424B-4A00-B371-F1E8D9A4D276}" destId="{73DDB494-5E36-482F-AFFF-CAD72368B73C}" srcOrd="0" destOrd="0" presId="urn:microsoft.com/office/officeart/2009/layout/CircleArrowProcess"/>
    <dgm:cxn modelId="{7153F0ED-927C-4B17-B673-697FAF3633A5}" type="presParOf" srcId="{73DDB494-5E36-482F-AFFF-CAD72368B73C}" destId="{99ABDACC-FB92-4C1F-B610-366DD8B88363}" srcOrd="0" destOrd="0" presId="urn:microsoft.com/office/officeart/2009/layout/CircleArrowProcess"/>
    <dgm:cxn modelId="{F8E8346E-CD7D-44AC-B70F-EA2EC93D4D9F}" type="presParOf" srcId="{99ABDACC-FB92-4C1F-B610-366DD8B88363}" destId="{3F3C0321-40FF-49F8-891F-26FE5745DA29}" srcOrd="0" destOrd="0" presId="urn:microsoft.com/office/officeart/2009/layout/CircleArrowProcess"/>
    <dgm:cxn modelId="{3997EB0D-79E3-4625-B503-BAE11F0F8611}" type="presParOf" srcId="{73DDB494-5E36-482F-AFFF-CAD72368B73C}" destId="{28B41F19-E48B-4870-AAC7-14EE7C49C466}" srcOrd="1" destOrd="0" presId="urn:microsoft.com/office/officeart/2009/layout/CircleArrowProcess"/>
    <dgm:cxn modelId="{F502B90A-7991-4BFD-A3A5-1406791E9C10}" type="presParOf" srcId="{73DDB494-5E36-482F-AFFF-CAD72368B73C}" destId="{36A2E5CF-DF7B-4AFF-AF7B-37B297137101}" srcOrd="2" destOrd="0" presId="urn:microsoft.com/office/officeart/2009/layout/CircleArrowProcess"/>
    <dgm:cxn modelId="{87F10773-DDBD-4368-8D43-2BC365B17C39}" type="presParOf" srcId="{36A2E5CF-DF7B-4AFF-AF7B-37B297137101}" destId="{216FB00E-0C56-428A-9D68-6AA3DCBA4DFE}" srcOrd="0" destOrd="0" presId="urn:microsoft.com/office/officeart/2009/layout/CircleArrowProcess"/>
    <dgm:cxn modelId="{7FD945FF-7EC5-4A3D-A105-FCBC68F3423B}" type="presParOf" srcId="{73DDB494-5E36-482F-AFFF-CAD72368B73C}" destId="{1367B558-1311-4A22-909E-FAF7B8F871E5}"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D9B4C1-7FE2-48D6-AEC0-2601BD2991CF}" type="doc">
      <dgm:prSet loTypeId="urn:microsoft.com/office/officeart/2005/8/layout/venn1" loCatId="relationship" qsTypeId="urn:microsoft.com/office/officeart/2005/8/quickstyle/3d3" qsCatId="3D" csTypeId="urn:microsoft.com/office/officeart/2005/8/colors/colorful2" csCatId="colorful" phldr="1"/>
      <dgm:spPr/>
    </dgm:pt>
    <dgm:pt modelId="{DC113C87-6B0D-4E69-B2AC-1007850D2851}">
      <dgm:prSet phldrT="[Texto]"/>
      <dgm:spPr/>
      <dgm:t>
        <a:bodyPr/>
        <a:lstStyle/>
        <a:p>
          <a:r>
            <a:rPr lang="es-MX" dirty="0" smtClean="0"/>
            <a:t>General</a:t>
          </a:r>
          <a:endParaRPr lang="es-MX" dirty="0"/>
        </a:p>
      </dgm:t>
    </dgm:pt>
    <dgm:pt modelId="{443463A5-258D-45D5-9955-7F123A9F033B}" type="parTrans" cxnId="{7A974758-BBAE-4EBF-BEFC-AB22FA42E023}">
      <dgm:prSet/>
      <dgm:spPr/>
      <dgm:t>
        <a:bodyPr/>
        <a:lstStyle/>
        <a:p>
          <a:endParaRPr lang="es-MX"/>
        </a:p>
      </dgm:t>
    </dgm:pt>
    <dgm:pt modelId="{78A42076-0A6B-49A8-8AC1-855D53FDB6B2}" type="sibTrans" cxnId="{7A974758-BBAE-4EBF-BEFC-AB22FA42E023}">
      <dgm:prSet/>
      <dgm:spPr/>
      <dgm:t>
        <a:bodyPr/>
        <a:lstStyle/>
        <a:p>
          <a:endParaRPr lang="es-MX"/>
        </a:p>
      </dgm:t>
    </dgm:pt>
    <dgm:pt modelId="{E9F02E4B-C6DD-4DC9-8C26-FBF11C6A79CA}">
      <dgm:prSet phldrT="[Texto]"/>
      <dgm:spPr/>
      <dgm:t>
        <a:bodyPr/>
        <a:lstStyle/>
        <a:p>
          <a:r>
            <a:rPr lang="es-MX" dirty="0" smtClean="0"/>
            <a:t>Mixto</a:t>
          </a:r>
          <a:endParaRPr lang="es-MX" dirty="0"/>
        </a:p>
      </dgm:t>
    </dgm:pt>
    <dgm:pt modelId="{EDC26E07-EA39-4956-8D21-E9DA6B2F3917}" type="parTrans" cxnId="{943AE621-37CE-44BC-898B-C4FCB5F82867}">
      <dgm:prSet/>
      <dgm:spPr/>
      <dgm:t>
        <a:bodyPr/>
        <a:lstStyle/>
        <a:p>
          <a:endParaRPr lang="es-MX"/>
        </a:p>
      </dgm:t>
    </dgm:pt>
    <dgm:pt modelId="{A9A51FC9-3C7B-4E12-B217-3F13190AFFFB}" type="sibTrans" cxnId="{943AE621-37CE-44BC-898B-C4FCB5F82867}">
      <dgm:prSet/>
      <dgm:spPr/>
      <dgm:t>
        <a:bodyPr/>
        <a:lstStyle/>
        <a:p>
          <a:endParaRPr lang="es-MX"/>
        </a:p>
      </dgm:t>
    </dgm:pt>
    <dgm:pt modelId="{C332BEF9-1680-464C-ABD4-449509D959E1}">
      <dgm:prSet phldrT="[Texto]"/>
      <dgm:spPr/>
      <dgm:t>
        <a:bodyPr/>
        <a:lstStyle/>
        <a:p>
          <a:r>
            <a:rPr lang="es-MX" dirty="0" smtClean="0"/>
            <a:t>Por Sistema</a:t>
          </a:r>
          <a:endParaRPr lang="es-MX" dirty="0"/>
        </a:p>
      </dgm:t>
    </dgm:pt>
    <dgm:pt modelId="{DEF39738-FABA-48A8-9D03-DA4CB775B8A6}" type="parTrans" cxnId="{4F52C679-5276-4C5E-AC64-DA68E82B0015}">
      <dgm:prSet/>
      <dgm:spPr/>
      <dgm:t>
        <a:bodyPr/>
        <a:lstStyle/>
        <a:p>
          <a:endParaRPr lang="es-MX"/>
        </a:p>
      </dgm:t>
    </dgm:pt>
    <dgm:pt modelId="{0F12398E-601F-4B11-BB47-61F0998579FE}" type="sibTrans" cxnId="{4F52C679-5276-4C5E-AC64-DA68E82B0015}">
      <dgm:prSet/>
      <dgm:spPr/>
      <dgm:t>
        <a:bodyPr/>
        <a:lstStyle/>
        <a:p>
          <a:endParaRPr lang="es-MX"/>
        </a:p>
      </dgm:t>
    </dgm:pt>
    <dgm:pt modelId="{9613B078-8AB3-4103-9A96-CFE4334461CB}" type="pres">
      <dgm:prSet presAssocID="{12D9B4C1-7FE2-48D6-AEC0-2601BD2991CF}" presName="compositeShape" presStyleCnt="0">
        <dgm:presLayoutVars>
          <dgm:chMax val="7"/>
          <dgm:dir/>
          <dgm:resizeHandles val="exact"/>
        </dgm:presLayoutVars>
      </dgm:prSet>
      <dgm:spPr/>
    </dgm:pt>
    <dgm:pt modelId="{A2D251A1-FDCC-4B43-947A-25BAD8DA49D6}" type="pres">
      <dgm:prSet presAssocID="{DC113C87-6B0D-4E69-B2AC-1007850D2851}" presName="circ1" presStyleLbl="vennNode1" presStyleIdx="0" presStyleCnt="3"/>
      <dgm:spPr/>
      <dgm:t>
        <a:bodyPr/>
        <a:lstStyle/>
        <a:p>
          <a:endParaRPr lang="es-MX"/>
        </a:p>
      </dgm:t>
    </dgm:pt>
    <dgm:pt modelId="{748BAF2A-2F76-4631-9EF8-F422339AA5B3}" type="pres">
      <dgm:prSet presAssocID="{DC113C87-6B0D-4E69-B2AC-1007850D2851}" presName="circ1Tx" presStyleLbl="revTx" presStyleIdx="0" presStyleCnt="0">
        <dgm:presLayoutVars>
          <dgm:chMax val="0"/>
          <dgm:chPref val="0"/>
          <dgm:bulletEnabled val="1"/>
        </dgm:presLayoutVars>
      </dgm:prSet>
      <dgm:spPr/>
      <dgm:t>
        <a:bodyPr/>
        <a:lstStyle/>
        <a:p>
          <a:endParaRPr lang="es-MX"/>
        </a:p>
      </dgm:t>
    </dgm:pt>
    <dgm:pt modelId="{E1A6F5ED-0835-494C-B526-79F07E0A7BA0}" type="pres">
      <dgm:prSet presAssocID="{E9F02E4B-C6DD-4DC9-8C26-FBF11C6A79CA}" presName="circ2" presStyleLbl="vennNode1" presStyleIdx="1" presStyleCnt="3"/>
      <dgm:spPr/>
      <dgm:t>
        <a:bodyPr/>
        <a:lstStyle/>
        <a:p>
          <a:endParaRPr lang="es-MX"/>
        </a:p>
      </dgm:t>
    </dgm:pt>
    <dgm:pt modelId="{B43D46BF-9925-4593-AD12-67C4A0761ADE}" type="pres">
      <dgm:prSet presAssocID="{E9F02E4B-C6DD-4DC9-8C26-FBF11C6A79CA}" presName="circ2Tx" presStyleLbl="revTx" presStyleIdx="0" presStyleCnt="0">
        <dgm:presLayoutVars>
          <dgm:chMax val="0"/>
          <dgm:chPref val="0"/>
          <dgm:bulletEnabled val="1"/>
        </dgm:presLayoutVars>
      </dgm:prSet>
      <dgm:spPr/>
      <dgm:t>
        <a:bodyPr/>
        <a:lstStyle/>
        <a:p>
          <a:endParaRPr lang="es-MX"/>
        </a:p>
      </dgm:t>
    </dgm:pt>
    <dgm:pt modelId="{93A67142-398A-4042-B77A-C2301DAD4B99}" type="pres">
      <dgm:prSet presAssocID="{C332BEF9-1680-464C-ABD4-449509D959E1}" presName="circ3" presStyleLbl="vennNode1" presStyleIdx="2" presStyleCnt="3"/>
      <dgm:spPr/>
      <dgm:t>
        <a:bodyPr/>
        <a:lstStyle/>
        <a:p>
          <a:endParaRPr lang="es-MX"/>
        </a:p>
      </dgm:t>
    </dgm:pt>
    <dgm:pt modelId="{E37422DD-F7B3-4DEF-ACD3-E6FD2C47E75D}" type="pres">
      <dgm:prSet presAssocID="{C332BEF9-1680-464C-ABD4-449509D959E1}" presName="circ3Tx" presStyleLbl="revTx" presStyleIdx="0" presStyleCnt="0">
        <dgm:presLayoutVars>
          <dgm:chMax val="0"/>
          <dgm:chPref val="0"/>
          <dgm:bulletEnabled val="1"/>
        </dgm:presLayoutVars>
      </dgm:prSet>
      <dgm:spPr/>
      <dgm:t>
        <a:bodyPr/>
        <a:lstStyle/>
        <a:p>
          <a:endParaRPr lang="es-MX"/>
        </a:p>
      </dgm:t>
    </dgm:pt>
  </dgm:ptLst>
  <dgm:cxnLst>
    <dgm:cxn modelId="{4A983FC7-38F4-4969-9FC1-F98D8BB3A77B}" type="presOf" srcId="{C332BEF9-1680-464C-ABD4-449509D959E1}" destId="{E37422DD-F7B3-4DEF-ACD3-E6FD2C47E75D}" srcOrd="1" destOrd="0" presId="urn:microsoft.com/office/officeart/2005/8/layout/venn1"/>
    <dgm:cxn modelId="{7A974758-BBAE-4EBF-BEFC-AB22FA42E023}" srcId="{12D9B4C1-7FE2-48D6-AEC0-2601BD2991CF}" destId="{DC113C87-6B0D-4E69-B2AC-1007850D2851}" srcOrd="0" destOrd="0" parTransId="{443463A5-258D-45D5-9955-7F123A9F033B}" sibTransId="{78A42076-0A6B-49A8-8AC1-855D53FDB6B2}"/>
    <dgm:cxn modelId="{C779265B-BBEC-412A-BE56-1B97287973C4}" type="presOf" srcId="{DC113C87-6B0D-4E69-B2AC-1007850D2851}" destId="{A2D251A1-FDCC-4B43-947A-25BAD8DA49D6}" srcOrd="0" destOrd="0" presId="urn:microsoft.com/office/officeart/2005/8/layout/venn1"/>
    <dgm:cxn modelId="{4F52C679-5276-4C5E-AC64-DA68E82B0015}" srcId="{12D9B4C1-7FE2-48D6-AEC0-2601BD2991CF}" destId="{C332BEF9-1680-464C-ABD4-449509D959E1}" srcOrd="2" destOrd="0" parTransId="{DEF39738-FABA-48A8-9D03-DA4CB775B8A6}" sibTransId="{0F12398E-601F-4B11-BB47-61F0998579FE}"/>
    <dgm:cxn modelId="{9148CEE3-0F58-4FF2-B4F1-2B11136A24B9}" type="presOf" srcId="{DC113C87-6B0D-4E69-B2AC-1007850D2851}" destId="{748BAF2A-2F76-4631-9EF8-F422339AA5B3}" srcOrd="1" destOrd="0" presId="urn:microsoft.com/office/officeart/2005/8/layout/venn1"/>
    <dgm:cxn modelId="{F92CF24A-1814-446B-822D-F8FE92BFA133}" type="presOf" srcId="{C332BEF9-1680-464C-ABD4-449509D959E1}" destId="{93A67142-398A-4042-B77A-C2301DAD4B99}" srcOrd="0" destOrd="0" presId="urn:microsoft.com/office/officeart/2005/8/layout/venn1"/>
    <dgm:cxn modelId="{943AE621-37CE-44BC-898B-C4FCB5F82867}" srcId="{12D9B4C1-7FE2-48D6-AEC0-2601BD2991CF}" destId="{E9F02E4B-C6DD-4DC9-8C26-FBF11C6A79CA}" srcOrd="1" destOrd="0" parTransId="{EDC26E07-EA39-4956-8D21-E9DA6B2F3917}" sibTransId="{A9A51FC9-3C7B-4E12-B217-3F13190AFFFB}"/>
    <dgm:cxn modelId="{115D5134-8C19-4C20-8DF5-A847885AD292}" type="presOf" srcId="{E9F02E4B-C6DD-4DC9-8C26-FBF11C6A79CA}" destId="{B43D46BF-9925-4593-AD12-67C4A0761ADE}" srcOrd="1" destOrd="0" presId="urn:microsoft.com/office/officeart/2005/8/layout/venn1"/>
    <dgm:cxn modelId="{03D34BC6-2D9A-429A-AA37-93CE6C039226}" type="presOf" srcId="{E9F02E4B-C6DD-4DC9-8C26-FBF11C6A79CA}" destId="{E1A6F5ED-0835-494C-B526-79F07E0A7BA0}" srcOrd="0" destOrd="0" presId="urn:microsoft.com/office/officeart/2005/8/layout/venn1"/>
    <dgm:cxn modelId="{5DFD547A-A166-4ED1-AA8B-4654CB1F1219}" type="presOf" srcId="{12D9B4C1-7FE2-48D6-AEC0-2601BD2991CF}" destId="{9613B078-8AB3-4103-9A96-CFE4334461CB}" srcOrd="0" destOrd="0" presId="urn:microsoft.com/office/officeart/2005/8/layout/venn1"/>
    <dgm:cxn modelId="{8DE47B59-C268-42F1-9DE3-8F0FE5905B4A}" type="presParOf" srcId="{9613B078-8AB3-4103-9A96-CFE4334461CB}" destId="{A2D251A1-FDCC-4B43-947A-25BAD8DA49D6}" srcOrd="0" destOrd="0" presId="urn:microsoft.com/office/officeart/2005/8/layout/venn1"/>
    <dgm:cxn modelId="{E0BD1342-C494-43CA-9FD4-28202870F785}" type="presParOf" srcId="{9613B078-8AB3-4103-9A96-CFE4334461CB}" destId="{748BAF2A-2F76-4631-9EF8-F422339AA5B3}" srcOrd="1" destOrd="0" presId="urn:microsoft.com/office/officeart/2005/8/layout/venn1"/>
    <dgm:cxn modelId="{DC56CF0A-50DF-4807-A4AD-0899376414E5}" type="presParOf" srcId="{9613B078-8AB3-4103-9A96-CFE4334461CB}" destId="{E1A6F5ED-0835-494C-B526-79F07E0A7BA0}" srcOrd="2" destOrd="0" presId="urn:microsoft.com/office/officeart/2005/8/layout/venn1"/>
    <dgm:cxn modelId="{A8FBA9D6-8AFD-47A7-A54F-7155F5B10AAF}" type="presParOf" srcId="{9613B078-8AB3-4103-9A96-CFE4334461CB}" destId="{B43D46BF-9925-4593-AD12-67C4A0761ADE}" srcOrd="3" destOrd="0" presId="urn:microsoft.com/office/officeart/2005/8/layout/venn1"/>
    <dgm:cxn modelId="{B40D7281-417A-4CD7-BC4C-CE78EBF35219}" type="presParOf" srcId="{9613B078-8AB3-4103-9A96-CFE4334461CB}" destId="{93A67142-398A-4042-B77A-C2301DAD4B99}" srcOrd="4" destOrd="0" presId="urn:microsoft.com/office/officeart/2005/8/layout/venn1"/>
    <dgm:cxn modelId="{90CE702C-D44D-4480-9697-670E82C6C032}" type="presParOf" srcId="{9613B078-8AB3-4103-9A96-CFE4334461CB}" destId="{E37422DD-F7B3-4DEF-ACD3-E6FD2C47E75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B622D-90A0-4D67-A1CC-B8F47CFC421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MX"/>
        </a:p>
      </dgm:t>
    </dgm:pt>
    <dgm:pt modelId="{DC55BFAF-D215-4F09-93A0-4F3F590178FA}">
      <dgm:prSet phldrT="[Texto]"/>
      <dgm:spPr/>
      <dgm:t>
        <a:bodyPr/>
        <a:lstStyle/>
        <a:p>
          <a:r>
            <a:rPr lang="es-MX" smtClean="0"/>
            <a:t>DPS</a:t>
          </a:r>
          <a:endParaRPr lang="es-MX" dirty="0"/>
        </a:p>
      </dgm:t>
    </dgm:pt>
    <dgm:pt modelId="{45C801E5-229B-47D3-8F3C-4DCA8034D037}" type="parTrans" cxnId="{B1DD931F-FB5F-47F1-823E-F1C0EA912039}">
      <dgm:prSet/>
      <dgm:spPr/>
      <dgm:t>
        <a:bodyPr/>
        <a:lstStyle/>
        <a:p>
          <a:endParaRPr lang="es-MX"/>
        </a:p>
      </dgm:t>
    </dgm:pt>
    <dgm:pt modelId="{36C8BFAB-D2FC-4B57-BF4F-9E76B0DA7488}" type="sibTrans" cxnId="{B1DD931F-FB5F-47F1-823E-F1C0EA912039}">
      <dgm:prSet/>
      <dgm:spPr/>
      <dgm:t>
        <a:bodyPr/>
        <a:lstStyle/>
        <a:p>
          <a:endParaRPr lang="es-MX"/>
        </a:p>
      </dgm:t>
    </dgm:pt>
    <dgm:pt modelId="{4E3926DD-9174-4490-8552-CDA376933700}">
      <dgm:prSet phldrT="[Texto]"/>
      <dgm:spPr/>
      <dgm:t>
        <a:bodyPr/>
        <a:lstStyle/>
        <a:p>
          <a:r>
            <a:rPr lang="es-MX" dirty="0" smtClean="0"/>
            <a:t>Aquellos que puedan revelar aspectos como origen étnico o racial</a:t>
          </a:r>
          <a:endParaRPr lang="es-MX" dirty="0"/>
        </a:p>
      </dgm:t>
    </dgm:pt>
    <dgm:pt modelId="{21708F8D-D372-4C63-8BD8-D4BA0A90D971}" type="parTrans" cxnId="{ED6D7DF6-13CC-4018-B667-132E32A8994F}">
      <dgm:prSet/>
      <dgm:spPr/>
      <dgm:t>
        <a:bodyPr/>
        <a:lstStyle/>
        <a:p>
          <a:endParaRPr lang="es-MX"/>
        </a:p>
      </dgm:t>
    </dgm:pt>
    <dgm:pt modelId="{ADD05FF4-A306-4D5A-A92B-6BEB92FD2027}" type="sibTrans" cxnId="{ED6D7DF6-13CC-4018-B667-132E32A8994F}">
      <dgm:prSet/>
      <dgm:spPr/>
      <dgm:t>
        <a:bodyPr/>
        <a:lstStyle/>
        <a:p>
          <a:endParaRPr lang="es-MX"/>
        </a:p>
      </dgm:t>
    </dgm:pt>
    <dgm:pt modelId="{E2F4C0AB-4459-47E5-AEFC-43C45F2F7301}">
      <dgm:prSet phldrT="[Texto]"/>
      <dgm:spPr/>
      <dgm:t>
        <a:bodyPr/>
        <a:lstStyle/>
        <a:p>
          <a:r>
            <a:rPr lang="es-MX" dirty="0" smtClean="0"/>
            <a:t>Información de salud física o mental, información genética, datos biométricos, firma electrónica</a:t>
          </a:r>
          <a:endParaRPr lang="es-MX" dirty="0"/>
        </a:p>
      </dgm:t>
    </dgm:pt>
    <dgm:pt modelId="{C2A7E592-714C-4FEF-8A48-A1FB317D5F9C}" type="parTrans" cxnId="{28B56E26-5108-4C1D-90E3-6D3C525FBF73}">
      <dgm:prSet/>
      <dgm:spPr/>
      <dgm:t>
        <a:bodyPr/>
        <a:lstStyle/>
        <a:p>
          <a:endParaRPr lang="es-MX"/>
        </a:p>
      </dgm:t>
    </dgm:pt>
    <dgm:pt modelId="{CAF9ED37-2333-4ACF-A3DB-136B24A2B386}" type="sibTrans" cxnId="{28B56E26-5108-4C1D-90E3-6D3C525FBF73}">
      <dgm:prSet/>
      <dgm:spPr/>
      <dgm:t>
        <a:bodyPr/>
        <a:lstStyle/>
        <a:p>
          <a:endParaRPr lang="es-MX"/>
        </a:p>
      </dgm:t>
    </dgm:pt>
    <dgm:pt modelId="{3C5AEEF3-CF66-44AD-B9E7-087FC32C973F}">
      <dgm:prSet phldrT="[Texto]"/>
      <dgm:spPr/>
      <dgm:t>
        <a:bodyPr/>
        <a:lstStyle/>
        <a:p>
          <a:r>
            <a:rPr lang="es-MX" dirty="0" smtClean="0"/>
            <a:t>Preferencia sexual</a:t>
          </a:r>
          <a:endParaRPr lang="es-MX" dirty="0"/>
        </a:p>
      </dgm:t>
    </dgm:pt>
    <dgm:pt modelId="{2561A130-9ACF-4ACA-8569-052E73389888}" type="parTrans" cxnId="{F402F8C4-1643-4E59-A040-01C4C28C0894}">
      <dgm:prSet/>
      <dgm:spPr/>
      <dgm:t>
        <a:bodyPr/>
        <a:lstStyle/>
        <a:p>
          <a:endParaRPr lang="es-MX"/>
        </a:p>
      </dgm:t>
    </dgm:pt>
    <dgm:pt modelId="{2E8168CE-739D-4332-89A5-0B93EDD6C2FE}" type="sibTrans" cxnId="{F402F8C4-1643-4E59-A040-01C4C28C0894}">
      <dgm:prSet/>
      <dgm:spPr/>
      <dgm:t>
        <a:bodyPr/>
        <a:lstStyle/>
        <a:p>
          <a:endParaRPr lang="es-MX"/>
        </a:p>
      </dgm:t>
    </dgm:pt>
    <dgm:pt modelId="{799AC8AE-B42D-4CCF-826B-B440B96024FC}">
      <dgm:prSet phldrT="[Texto]"/>
      <dgm:spPr/>
      <dgm:t>
        <a:bodyPr/>
        <a:lstStyle/>
        <a:p>
          <a:r>
            <a:rPr lang="es-MX" dirty="0" smtClean="0"/>
            <a:t>creencias religiosas, filosóficas o morales; afiliación sindical; opiniones políticas.</a:t>
          </a:r>
          <a:endParaRPr lang="es-MX" dirty="0"/>
        </a:p>
      </dgm:t>
    </dgm:pt>
    <dgm:pt modelId="{7824AB8B-8DD3-4FFD-A34D-BC1E35CE8709}" type="parTrans" cxnId="{824F559E-60E4-49BB-B7A6-514B6C97519D}">
      <dgm:prSet/>
      <dgm:spPr/>
      <dgm:t>
        <a:bodyPr/>
        <a:lstStyle/>
        <a:p>
          <a:endParaRPr lang="es-MX"/>
        </a:p>
      </dgm:t>
    </dgm:pt>
    <dgm:pt modelId="{215CC92F-E5B3-4A9A-AF57-48AB8BF603FD}" type="sibTrans" cxnId="{824F559E-60E4-49BB-B7A6-514B6C97519D}">
      <dgm:prSet/>
      <dgm:spPr/>
      <dgm:t>
        <a:bodyPr/>
        <a:lstStyle/>
        <a:p>
          <a:endParaRPr lang="es-MX"/>
        </a:p>
      </dgm:t>
    </dgm:pt>
    <dgm:pt modelId="{FCD2842A-BCD2-4FB4-8B6C-556C388C33F4}" type="pres">
      <dgm:prSet presAssocID="{66CB622D-90A0-4D67-A1CC-B8F47CFC421A}" presName="diagram" presStyleCnt="0">
        <dgm:presLayoutVars>
          <dgm:chMax val="1"/>
          <dgm:dir/>
          <dgm:animLvl val="ctr"/>
          <dgm:resizeHandles val="exact"/>
        </dgm:presLayoutVars>
      </dgm:prSet>
      <dgm:spPr/>
      <dgm:t>
        <a:bodyPr/>
        <a:lstStyle/>
        <a:p>
          <a:endParaRPr lang="es-MX"/>
        </a:p>
      </dgm:t>
    </dgm:pt>
    <dgm:pt modelId="{A151F709-1A18-4B6A-9334-56367B770F86}" type="pres">
      <dgm:prSet presAssocID="{66CB622D-90A0-4D67-A1CC-B8F47CFC421A}" presName="matrix" presStyleCnt="0"/>
      <dgm:spPr/>
    </dgm:pt>
    <dgm:pt modelId="{E472E2B5-41DB-4446-ABF1-87E1EA45D1EC}" type="pres">
      <dgm:prSet presAssocID="{66CB622D-90A0-4D67-A1CC-B8F47CFC421A}" presName="tile1" presStyleLbl="node1" presStyleIdx="0" presStyleCnt="4"/>
      <dgm:spPr/>
      <dgm:t>
        <a:bodyPr/>
        <a:lstStyle/>
        <a:p>
          <a:endParaRPr lang="es-MX"/>
        </a:p>
      </dgm:t>
    </dgm:pt>
    <dgm:pt modelId="{B6839C62-4E64-4382-BD9C-AE27C142EA77}" type="pres">
      <dgm:prSet presAssocID="{66CB622D-90A0-4D67-A1CC-B8F47CFC421A}" presName="tile1text" presStyleLbl="node1" presStyleIdx="0" presStyleCnt="4">
        <dgm:presLayoutVars>
          <dgm:chMax val="0"/>
          <dgm:chPref val="0"/>
          <dgm:bulletEnabled val="1"/>
        </dgm:presLayoutVars>
      </dgm:prSet>
      <dgm:spPr/>
      <dgm:t>
        <a:bodyPr/>
        <a:lstStyle/>
        <a:p>
          <a:endParaRPr lang="es-MX"/>
        </a:p>
      </dgm:t>
    </dgm:pt>
    <dgm:pt modelId="{ABA2877C-5008-4166-A243-47B026316DEE}" type="pres">
      <dgm:prSet presAssocID="{66CB622D-90A0-4D67-A1CC-B8F47CFC421A}" presName="tile2" presStyleLbl="node1" presStyleIdx="1" presStyleCnt="4"/>
      <dgm:spPr/>
      <dgm:t>
        <a:bodyPr/>
        <a:lstStyle/>
        <a:p>
          <a:endParaRPr lang="es-MX"/>
        </a:p>
      </dgm:t>
    </dgm:pt>
    <dgm:pt modelId="{45860E7F-5913-4B28-AB65-4396B8BA44D2}" type="pres">
      <dgm:prSet presAssocID="{66CB622D-90A0-4D67-A1CC-B8F47CFC421A}" presName="tile2text" presStyleLbl="node1" presStyleIdx="1" presStyleCnt="4">
        <dgm:presLayoutVars>
          <dgm:chMax val="0"/>
          <dgm:chPref val="0"/>
          <dgm:bulletEnabled val="1"/>
        </dgm:presLayoutVars>
      </dgm:prSet>
      <dgm:spPr/>
      <dgm:t>
        <a:bodyPr/>
        <a:lstStyle/>
        <a:p>
          <a:endParaRPr lang="es-MX"/>
        </a:p>
      </dgm:t>
    </dgm:pt>
    <dgm:pt modelId="{674F0024-4E07-403C-8198-79378078DD38}" type="pres">
      <dgm:prSet presAssocID="{66CB622D-90A0-4D67-A1CC-B8F47CFC421A}" presName="tile3" presStyleLbl="node1" presStyleIdx="2" presStyleCnt="4"/>
      <dgm:spPr/>
      <dgm:t>
        <a:bodyPr/>
        <a:lstStyle/>
        <a:p>
          <a:endParaRPr lang="es-MX"/>
        </a:p>
      </dgm:t>
    </dgm:pt>
    <dgm:pt modelId="{78AF05DC-E6DA-4C71-9026-5EB69D010CD2}" type="pres">
      <dgm:prSet presAssocID="{66CB622D-90A0-4D67-A1CC-B8F47CFC421A}" presName="tile3text" presStyleLbl="node1" presStyleIdx="2" presStyleCnt="4">
        <dgm:presLayoutVars>
          <dgm:chMax val="0"/>
          <dgm:chPref val="0"/>
          <dgm:bulletEnabled val="1"/>
        </dgm:presLayoutVars>
      </dgm:prSet>
      <dgm:spPr/>
      <dgm:t>
        <a:bodyPr/>
        <a:lstStyle/>
        <a:p>
          <a:endParaRPr lang="es-MX"/>
        </a:p>
      </dgm:t>
    </dgm:pt>
    <dgm:pt modelId="{92A0C9CB-FA0F-4527-911E-58AF9A7CCEF1}" type="pres">
      <dgm:prSet presAssocID="{66CB622D-90A0-4D67-A1CC-B8F47CFC421A}" presName="tile4" presStyleLbl="node1" presStyleIdx="3" presStyleCnt="4"/>
      <dgm:spPr/>
      <dgm:t>
        <a:bodyPr/>
        <a:lstStyle/>
        <a:p>
          <a:endParaRPr lang="es-MX"/>
        </a:p>
      </dgm:t>
    </dgm:pt>
    <dgm:pt modelId="{76B2F1E8-FA8E-4B10-BB3D-3FDBB752B1D8}" type="pres">
      <dgm:prSet presAssocID="{66CB622D-90A0-4D67-A1CC-B8F47CFC421A}" presName="tile4text" presStyleLbl="node1" presStyleIdx="3" presStyleCnt="4">
        <dgm:presLayoutVars>
          <dgm:chMax val="0"/>
          <dgm:chPref val="0"/>
          <dgm:bulletEnabled val="1"/>
        </dgm:presLayoutVars>
      </dgm:prSet>
      <dgm:spPr/>
      <dgm:t>
        <a:bodyPr/>
        <a:lstStyle/>
        <a:p>
          <a:endParaRPr lang="es-MX"/>
        </a:p>
      </dgm:t>
    </dgm:pt>
    <dgm:pt modelId="{7B57B5F7-F130-4520-9BD7-8CCC4FA85375}" type="pres">
      <dgm:prSet presAssocID="{66CB622D-90A0-4D67-A1CC-B8F47CFC421A}" presName="centerTile" presStyleLbl="fgShp" presStyleIdx="0" presStyleCnt="1">
        <dgm:presLayoutVars>
          <dgm:chMax val="0"/>
          <dgm:chPref val="0"/>
        </dgm:presLayoutVars>
      </dgm:prSet>
      <dgm:spPr/>
      <dgm:t>
        <a:bodyPr/>
        <a:lstStyle/>
        <a:p>
          <a:endParaRPr lang="es-MX"/>
        </a:p>
      </dgm:t>
    </dgm:pt>
  </dgm:ptLst>
  <dgm:cxnLst>
    <dgm:cxn modelId="{43AE0517-2B39-47DA-B3FB-44D7EC0F9B1F}" type="presOf" srcId="{799AC8AE-B42D-4CCF-826B-B440B96024FC}" destId="{76B2F1E8-FA8E-4B10-BB3D-3FDBB752B1D8}" srcOrd="1" destOrd="0" presId="urn:microsoft.com/office/officeart/2005/8/layout/matrix1"/>
    <dgm:cxn modelId="{25BBA866-98F7-4013-A111-D2FD18FA96B7}" type="presOf" srcId="{3C5AEEF3-CF66-44AD-B9E7-087FC32C973F}" destId="{78AF05DC-E6DA-4C71-9026-5EB69D010CD2}" srcOrd="1" destOrd="0" presId="urn:microsoft.com/office/officeart/2005/8/layout/matrix1"/>
    <dgm:cxn modelId="{F61DDB3A-7822-4D88-AD81-D7A6586E9DEB}" type="presOf" srcId="{E2F4C0AB-4459-47E5-AEFC-43C45F2F7301}" destId="{45860E7F-5913-4B28-AB65-4396B8BA44D2}" srcOrd="1" destOrd="0" presId="urn:microsoft.com/office/officeart/2005/8/layout/matrix1"/>
    <dgm:cxn modelId="{47F56103-BDA0-4E4A-9E2B-C09361674738}" type="presOf" srcId="{4E3926DD-9174-4490-8552-CDA376933700}" destId="{E472E2B5-41DB-4446-ABF1-87E1EA45D1EC}" srcOrd="0" destOrd="0" presId="urn:microsoft.com/office/officeart/2005/8/layout/matrix1"/>
    <dgm:cxn modelId="{28B56E26-5108-4C1D-90E3-6D3C525FBF73}" srcId="{DC55BFAF-D215-4F09-93A0-4F3F590178FA}" destId="{E2F4C0AB-4459-47E5-AEFC-43C45F2F7301}" srcOrd="1" destOrd="0" parTransId="{C2A7E592-714C-4FEF-8A48-A1FB317D5F9C}" sibTransId="{CAF9ED37-2333-4ACF-A3DB-136B24A2B386}"/>
    <dgm:cxn modelId="{18E821CA-79EB-42A8-B6AC-AE6FFC776680}" type="presOf" srcId="{E2F4C0AB-4459-47E5-AEFC-43C45F2F7301}" destId="{ABA2877C-5008-4166-A243-47B026316DEE}" srcOrd="0" destOrd="0" presId="urn:microsoft.com/office/officeart/2005/8/layout/matrix1"/>
    <dgm:cxn modelId="{60DD4F3B-F367-40D4-AF2D-91551F024BFE}" type="presOf" srcId="{4E3926DD-9174-4490-8552-CDA376933700}" destId="{B6839C62-4E64-4382-BD9C-AE27C142EA77}" srcOrd="1" destOrd="0" presId="urn:microsoft.com/office/officeart/2005/8/layout/matrix1"/>
    <dgm:cxn modelId="{B6422F65-0363-455C-9640-D11144CD0BF3}" type="presOf" srcId="{66CB622D-90A0-4D67-A1CC-B8F47CFC421A}" destId="{FCD2842A-BCD2-4FB4-8B6C-556C388C33F4}" srcOrd="0" destOrd="0" presId="urn:microsoft.com/office/officeart/2005/8/layout/matrix1"/>
    <dgm:cxn modelId="{B1DD931F-FB5F-47F1-823E-F1C0EA912039}" srcId="{66CB622D-90A0-4D67-A1CC-B8F47CFC421A}" destId="{DC55BFAF-D215-4F09-93A0-4F3F590178FA}" srcOrd="0" destOrd="0" parTransId="{45C801E5-229B-47D3-8F3C-4DCA8034D037}" sibTransId="{36C8BFAB-D2FC-4B57-BF4F-9E76B0DA7488}"/>
    <dgm:cxn modelId="{06794A7A-D849-4C67-84BD-CD0F29A363ED}" type="presOf" srcId="{3C5AEEF3-CF66-44AD-B9E7-087FC32C973F}" destId="{674F0024-4E07-403C-8198-79378078DD38}" srcOrd="0" destOrd="0" presId="urn:microsoft.com/office/officeart/2005/8/layout/matrix1"/>
    <dgm:cxn modelId="{3D016A4E-0BF7-4F76-9535-18EA0BAA6BB9}" type="presOf" srcId="{DC55BFAF-D215-4F09-93A0-4F3F590178FA}" destId="{7B57B5F7-F130-4520-9BD7-8CCC4FA85375}" srcOrd="0" destOrd="0" presId="urn:microsoft.com/office/officeart/2005/8/layout/matrix1"/>
    <dgm:cxn modelId="{A4F5D740-E2D4-41C7-9BFD-ACC2254DFA0D}" type="presOf" srcId="{799AC8AE-B42D-4CCF-826B-B440B96024FC}" destId="{92A0C9CB-FA0F-4527-911E-58AF9A7CCEF1}" srcOrd="0" destOrd="0" presId="urn:microsoft.com/office/officeart/2005/8/layout/matrix1"/>
    <dgm:cxn modelId="{F402F8C4-1643-4E59-A040-01C4C28C0894}" srcId="{DC55BFAF-D215-4F09-93A0-4F3F590178FA}" destId="{3C5AEEF3-CF66-44AD-B9E7-087FC32C973F}" srcOrd="2" destOrd="0" parTransId="{2561A130-9ACF-4ACA-8569-052E73389888}" sibTransId="{2E8168CE-739D-4332-89A5-0B93EDD6C2FE}"/>
    <dgm:cxn modelId="{824F559E-60E4-49BB-B7A6-514B6C97519D}" srcId="{DC55BFAF-D215-4F09-93A0-4F3F590178FA}" destId="{799AC8AE-B42D-4CCF-826B-B440B96024FC}" srcOrd="3" destOrd="0" parTransId="{7824AB8B-8DD3-4FFD-A34D-BC1E35CE8709}" sibTransId="{215CC92F-E5B3-4A9A-AF57-48AB8BF603FD}"/>
    <dgm:cxn modelId="{ED6D7DF6-13CC-4018-B667-132E32A8994F}" srcId="{DC55BFAF-D215-4F09-93A0-4F3F590178FA}" destId="{4E3926DD-9174-4490-8552-CDA376933700}" srcOrd="0" destOrd="0" parTransId="{21708F8D-D372-4C63-8BD8-D4BA0A90D971}" sibTransId="{ADD05FF4-A306-4D5A-A92B-6BEB92FD2027}"/>
    <dgm:cxn modelId="{ED33A9FF-3341-4347-8352-280B53D19166}" type="presParOf" srcId="{FCD2842A-BCD2-4FB4-8B6C-556C388C33F4}" destId="{A151F709-1A18-4B6A-9334-56367B770F86}" srcOrd="0" destOrd="0" presId="urn:microsoft.com/office/officeart/2005/8/layout/matrix1"/>
    <dgm:cxn modelId="{1D58FFD6-BE77-4DBA-86E6-2AF7D6DD2939}" type="presParOf" srcId="{A151F709-1A18-4B6A-9334-56367B770F86}" destId="{E472E2B5-41DB-4446-ABF1-87E1EA45D1EC}" srcOrd="0" destOrd="0" presId="urn:microsoft.com/office/officeart/2005/8/layout/matrix1"/>
    <dgm:cxn modelId="{2DC19436-7969-4011-A444-D7CC810452C3}" type="presParOf" srcId="{A151F709-1A18-4B6A-9334-56367B770F86}" destId="{B6839C62-4E64-4382-BD9C-AE27C142EA77}" srcOrd="1" destOrd="0" presId="urn:microsoft.com/office/officeart/2005/8/layout/matrix1"/>
    <dgm:cxn modelId="{25C5DBAE-A1D9-4E1C-AFCF-DF26E7A8D0CE}" type="presParOf" srcId="{A151F709-1A18-4B6A-9334-56367B770F86}" destId="{ABA2877C-5008-4166-A243-47B026316DEE}" srcOrd="2" destOrd="0" presId="urn:microsoft.com/office/officeart/2005/8/layout/matrix1"/>
    <dgm:cxn modelId="{65E2AE85-1A41-45A5-AC69-A89BD9BD4DE4}" type="presParOf" srcId="{A151F709-1A18-4B6A-9334-56367B770F86}" destId="{45860E7F-5913-4B28-AB65-4396B8BA44D2}" srcOrd="3" destOrd="0" presId="urn:microsoft.com/office/officeart/2005/8/layout/matrix1"/>
    <dgm:cxn modelId="{6A9FD061-81D8-4403-9123-D82E4A7AB125}" type="presParOf" srcId="{A151F709-1A18-4B6A-9334-56367B770F86}" destId="{674F0024-4E07-403C-8198-79378078DD38}" srcOrd="4" destOrd="0" presId="urn:microsoft.com/office/officeart/2005/8/layout/matrix1"/>
    <dgm:cxn modelId="{AABECBD9-C3C8-47C5-9868-861BCB40D908}" type="presParOf" srcId="{A151F709-1A18-4B6A-9334-56367B770F86}" destId="{78AF05DC-E6DA-4C71-9026-5EB69D010CD2}" srcOrd="5" destOrd="0" presId="urn:microsoft.com/office/officeart/2005/8/layout/matrix1"/>
    <dgm:cxn modelId="{6805E867-C66D-4B84-9CFE-B2C2E569D1DC}" type="presParOf" srcId="{A151F709-1A18-4B6A-9334-56367B770F86}" destId="{92A0C9CB-FA0F-4527-911E-58AF9A7CCEF1}" srcOrd="6" destOrd="0" presId="urn:microsoft.com/office/officeart/2005/8/layout/matrix1"/>
    <dgm:cxn modelId="{275B8898-C1C2-4B62-B004-D10B60085A50}" type="presParOf" srcId="{A151F709-1A18-4B6A-9334-56367B770F86}" destId="{76B2F1E8-FA8E-4B10-BB3D-3FDBB752B1D8}" srcOrd="7" destOrd="0" presId="urn:microsoft.com/office/officeart/2005/8/layout/matrix1"/>
    <dgm:cxn modelId="{26DA5A5D-498B-438D-8EB0-2BEC19B94292}" type="presParOf" srcId="{FCD2842A-BCD2-4FB4-8B6C-556C388C33F4}" destId="{7B57B5F7-F130-4520-9BD7-8CCC4FA8537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71859A-E5A8-4038-8371-4D9396EEDD0B}" type="doc">
      <dgm:prSet loTypeId="urn:microsoft.com/office/officeart/2008/layout/AlternatingHexagons" loCatId="list" qsTypeId="urn:microsoft.com/office/officeart/2005/8/quickstyle/3d6" qsCatId="3D" csTypeId="urn:microsoft.com/office/officeart/2005/8/colors/colorful2" csCatId="colorful" phldr="1"/>
      <dgm:spPr/>
      <dgm:t>
        <a:bodyPr/>
        <a:lstStyle/>
        <a:p>
          <a:endParaRPr lang="es-MX"/>
        </a:p>
      </dgm:t>
    </dgm:pt>
    <dgm:pt modelId="{DC3A3475-15DF-45C3-9ABD-3B60B4115D27}">
      <dgm:prSet phldrT="[Texto]" custT="1"/>
      <dgm:spPr/>
      <dgm:t>
        <a:bodyPr/>
        <a:lstStyle/>
        <a:p>
          <a:r>
            <a:rPr lang="es-MX" sz="1600" dirty="0" smtClean="0"/>
            <a:t>FÍSICA</a:t>
          </a:r>
          <a:endParaRPr lang="es-MX" sz="1600" dirty="0"/>
        </a:p>
      </dgm:t>
    </dgm:pt>
    <dgm:pt modelId="{BCDC86A0-C186-4EC1-B420-35D8476B6583}" type="parTrans" cxnId="{2456D2AE-D0B4-4DBB-8953-EF0AEF27E930}">
      <dgm:prSet/>
      <dgm:spPr/>
      <dgm:t>
        <a:bodyPr/>
        <a:lstStyle/>
        <a:p>
          <a:endParaRPr lang="es-MX" sz="2800"/>
        </a:p>
      </dgm:t>
    </dgm:pt>
    <dgm:pt modelId="{FAAF8B52-465B-431F-A5B4-2D9AAC1E8039}" type="sibTrans" cxnId="{2456D2AE-D0B4-4DBB-8953-EF0AEF27E930}">
      <dgm:prSet custT="1"/>
      <dgm:spPr/>
      <dgm:t>
        <a:bodyPr/>
        <a:lstStyle/>
        <a:p>
          <a:endParaRPr lang="es-MX" sz="4800"/>
        </a:p>
      </dgm:t>
    </dgm:pt>
    <dgm:pt modelId="{82B8997A-F7B6-43D2-B14B-4EED5CF146C7}">
      <dgm:prSet phldrT="[Texto]" custT="1"/>
      <dgm:spPr/>
      <dgm:t>
        <a:bodyPr/>
        <a:lstStyle/>
        <a:p>
          <a:r>
            <a:rPr lang="es-MX" sz="1600" dirty="0" smtClean="0"/>
            <a:t>DE CIFRADO</a:t>
          </a:r>
          <a:endParaRPr lang="es-MX" sz="1600" dirty="0"/>
        </a:p>
      </dgm:t>
    </dgm:pt>
    <dgm:pt modelId="{945268FF-3EC0-45FB-9407-F29011341999}" type="parTrans" cxnId="{44E2AB1F-8B3C-40F4-8B6F-B0C7FF853F38}">
      <dgm:prSet/>
      <dgm:spPr/>
      <dgm:t>
        <a:bodyPr/>
        <a:lstStyle/>
        <a:p>
          <a:endParaRPr lang="es-MX" sz="2800"/>
        </a:p>
      </dgm:t>
    </dgm:pt>
    <dgm:pt modelId="{91B6BCC7-707E-4335-9BD0-3B25890EC3AE}" type="sibTrans" cxnId="{44E2AB1F-8B3C-40F4-8B6F-B0C7FF853F38}">
      <dgm:prSet/>
      <dgm:spPr/>
      <dgm:t>
        <a:bodyPr/>
        <a:lstStyle/>
        <a:p>
          <a:endParaRPr lang="es-MX" sz="2800"/>
        </a:p>
      </dgm:t>
    </dgm:pt>
    <dgm:pt modelId="{42DB2919-2BEA-4017-9607-285947F75C0C}">
      <dgm:prSet phldrT="[Texto]" custT="1"/>
      <dgm:spPr/>
      <dgm:t>
        <a:bodyPr/>
        <a:lstStyle/>
        <a:p>
          <a:r>
            <a:rPr lang="es-MX" sz="1600" dirty="0" smtClean="0"/>
            <a:t>LÓGICA</a:t>
          </a:r>
          <a:endParaRPr lang="es-MX" sz="1600" dirty="0"/>
        </a:p>
      </dgm:t>
    </dgm:pt>
    <dgm:pt modelId="{35AB5F0B-5133-4C83-9E13-A28674148AFF}" type="parTrans" cxnId="{BFA304DD-BD73-42FF-AD6B-7D1E8303FD21}">
      <dgm:prSet/>
      <dgm:spPr/>
      <dgm:t>
        <a:bodyPr/>
        <a:lstStyle/>
        <a:p>
          <a:endParaRPr lang="es-MX" sz="2800"/>
        </a:p>
      </dgm:t>
    </dgm:pt>
    <dgm:pt modelId="{953E4945-1EF4-4C1F-A3D2-A572878B3211}" type="sibTrans" cxnId="{BFA304DD-BD73-42FF-AD6B-7D1E8303FD21}">
      <dgm:prSet custT="1"/>
      <dgm:spPr/>
      <dgm:t>
        <a:bodyPr/>
        <a:lstStyle/>
        <a:p>
          <a:endParaRPr lang="es-MX" sz="4800"/>
        </a:p>
      </dgm:t>
    </dgm:pt>
    <dgm:pt modelId="{5C684F7F-4DAE-4005-B902-FB765BE65B90}">
      <dgm:prSet phldrT="[Texto]" custT="1"/>
      <dgm:spPr/>
      <dgm:t>
        <a:bodyPr/>
        <a:lstStyle/>
        <a:p>
          <a:r>
            <a:rPr lang="es-MX" sz="1600" dirty="0" smtClean="0"/>
            <a:t>SEGURIDAD:</a:t>
          </a:r>
          <a:endParaRPr lang="es-MX" sz="1600" dirty="0"/>
        </a:p>
      </dgm:t>
    </dgm:pt>
    <dgm:pt modelId="{CF62F9F2-7C42-46FB-BDFB-80FE3F2714ED}" type="parTrans" cxnId="{86269A42-2981-4289-A144-8E5652D1626A}">
      <dgm:prSet/>
      <dgm:spPr/>
      <dgm:t>
        <a:bodyPr/>
        <a:lstStyle/>
        <a:p>
          <a:endParaRPr lang="es-MX" sz="2800"/>
        </a:p>
      </dgm:t>
    </dgm:pt>
    <dgm:pt modelId="{38ADC30B-AB6E-4BAF-B144-2F0F3904D433}" type="sibTrans" cxnId="{86269A42-2981-4289-A144-8E5652D1626A}">
      <dgm:prSet/>
      <dgm:spPr/>
      <dgm:t>
        <a:bodyPr/>
        <a:lstStyle/>
        <a:p>
          <a:endParaRPr lang="es-MX" sz="2800"/>
        </a:p>
      </dgm:t>
    </dgm:pt>
    <dgm:pt modelId="{6956648C-100D-433D-9CAE-C115DE68C671}">
      <dgm:prSet phldrT="[Texto]" custT="1"/>
      <dgm:spPr/>
      <dgm:t>
        <a:bodyPr/>
        <a:lstStyle/>
        <a:p>
          <a:r>
            <a:rPr lang="es-MX" sz="1200" dirty="0" smtClean="0"/>
            <a:t>DESARROLLO Y APLICACIONES</a:t>
          </a:r>
          <a:endParaRPr lang="es-MX" sz="1200" dirty="0"/>
        </a:p>
      </dgm:t>
    </dgm:pt>
    <dgm:pt modelId="{899F66AE-D722-4092-AC55-ADE2C93D2CC3}" type="parTrans" cxnId="{D0107BB8-6E7F-4E2B-8C3D-ECD6597A846F}">
      <dgm:prSet/>
      <dgm:spPr/>
      <dgm:t>
        <a:bodyPr/>
        <a:lstStyle/>
        <a:p>
          <a:endParaRPr lang="es-MX" sz="2800"/>
        </a:p>
      </dgm:t>
    </dgm:pt>
    <dgm:pt modelId="{781229BA-5C85-4209-9673-F7C8D0DCB78F}" type="sibTrans" cxnId="{D0107BB8-6E7F-4E2B-8C3D-ECD6597A846F}">
      <dgm:prSet custT="1"/>
      <dgm:spPr/>
      <dgm:t>
        <a:bodyPr/>
        <a:lstStyle/>
        <a:p>
          <a:endParaRPr lang="es-MX" sz="4800"/>
        </a:p>
      </dgm:t>
    </dgm:pt>
    <dgm:pt modelId="{A8C113EE-638C-465C-9617-33B7CB340B4F}">
      <dgm:prSet phldrT="[Texto]" custT="1"/>
      <dgm:spPr/>
      <dgm:t>
        <a:bodyPr/>
        <a:lstStyle/>
        <a:p>
          <a:r>
            <a:rPr lang="es-MX" sz="1600" dirty="0" smtClean="0"/>
            <a:t>DE COMUNICACIONES Y REDES</a:t>
          </a:r>
          <a:endParaRPr lang="es-MX" sz="1600" dirty="0"/>
        </a:p>
      </dgm:t>
    </dgm:pt>
    <dgm:pt modelId="{94D4161D-788B-4A84-BA66-7BA08D1AB6EF}" type="parTrans" cxnId="{FB544E2A-2DEE-4F82-A39C-F17D8C830FC5}">
      <dgm:prSet/>
      <dgm:spPr/>
      <dgm:t>
        <a:bodyPr/>
        <a:lstStyle/>
        <a:p>
          <a:endParaRPr lang="es-MX" sz="2800"/>
        </a:p>
      </dgm:t>
    </dgm:pt>
    <dgm:pt modelId="{0BEEFD83-8476-46E8-AA54-DA2E1F2CBE1C}" type="sibTrans" cxnId="{FB544E2A-2DEE-4F82-A39C-F17D8C830FC5}">
      <dgm:prSet/>
      <dgm:spPr/>
      <dgm:t>
        <a:bodyPr/>
        <a:lstStyle/>
        <a:p>
          <a:endParaRPr lang="es-MX" sz="2800"/>
        </a:p>
      </dgm:t>
    </dgm:pt>
    <dgm:pt modelId="{1BCCDA6C-CF8A-4E30-A491-AC4ABAFD8C54}" type="pres">
      <dgm:prSet presAssocID="{D471859A-E5A8-4038-8371-4D9396EEDD0B}" presName="Name0" presStyleCnt="0">
        <dgm:presLayoutVars>
          <dgm:chMax/>
          <dgm:chPref/>
          <dgm:dir/>
          <dgm:animLvl val="lvl"/>
        </dgm:presLayoutVars>
      </dgm:prSet>
      <dgm:spPr/>
      <dgm:t>
        <a:bodyPr/>
        <a:lstStyle/>
        <a:p>
          <a:endParaRPr lang="es-MX"/>
        </a:p>
      </dgm:t>
    </dgm:pt>
    <dgm:pt modelId="{DE1C30E9-C284-4438-9EE7-5FCFEB3A7E1B}" type="pres">
      <dgm:prSet presAssocID="{DC3A3475-15DF-45C3-9ABD-3B60B4115D27}" presName="composite" presStyleCnt="0"/>
      <dgm:spPr/>
    </dgm:pt>
    <dgm:pt modelId="{8BC871BF-D738-48C8-A816-5DD02A99710B}" type="pres">
      <dgm:prSet presAssocID="{DC3A3475-15DF-45C3-9ABD-3B60B4115D27}" presName="Parent1" presStyleLbl="node1" presStyleIdx="0" presStyleCnt="6" custLinFactNeighborX="-2039" custLinFactNeighborY="-20938">
        <dgm:presLayoutVars>
          <dgm:chMax val="1"/>
          <dgm:chPref val="1"/>
          <dgm:bulletEnabled val="1"/>
        </dgm:presLayoutVars>
      </dgm:prSet>
      <dgm:spPr/>
      <dgm:t>
        <a:bodyPr/>
        <a:lstStyle/>
        <a:p>
          <a:endParaRPr lang="es-MX"/>
        </a:p>
      </dgm:t>
    </dgm:pt>
    <dgm:pt modelId="{3BB088B1-B223-45F2-BCA8-341BA382CF27}" type="pres">
      <dgm:prSet presAssocID="{DC3A3475-15DF-45C3-9ABD-3B60B4115D27}" presName="Childtext1" presStyleLbl="revTx" presStyleIdx="0" presStyleCnt="3">
        <dgm:presLayoutVars>
          <dgm:chMax val="0"/>
          <dgm:chPref val="0"/>
          <dgm:bulletEnabled val="1"/>
        </dgm:presLayoutVars>
      </dgm:prSet>
      <dgm:spPr/>
      <dgm:t>
        <a:bodyPr/>
        <a:lstStyle/>
        <a:p>
          <a:endParaRPr lang="es-MX"/>
        </a:p>
      </dgm:t>
    </dgm:pt>
    <dgm:pt modelId="{A25E0E52-F674-4659-A49D-A5174ED87ABA}" type="pres">
      <dgm:prSet presAssocID="{DC3A3475-15DF-45C3-9ABD-3B60B4115D27}" presName="BalanceSpacing" presStyleCnt="0"/>
      <dgm:spPr/>
    </dgm:pt>
    <dgm:pt modelId="{8B6A7CFA-89EE-415B-BB89-4F038C0BBC76}" type="pres">
      <dgm:prSet presAssocID="{DC3A3475-15DF-45C3-9ABD-3B60B4115D27}" presName="BalanceSpacing1" presStyleCnt="0"/>
      <dgm:spPr/>
    </dgm:pt>
    <dgm:pt modelId="{15328422-0D8C-496A-896D-A381D1917775}" type="pres">
      <dgm:prSet presAssocID="{FAAF8B52-465B-431F-A5B4-2D9AAC1E8039}" presName="Accent1Text" presStyleLbl="node1" presStyleIdx="1" presStyleCnt="6"/>
      <dgm:spPr/>
      <dgm:t>
        <a:bodyPr/>
        <a:lstStyle/>
        <a:p>
          <a:endParaRPr lang="es-MX"/>
        </a:p>
      </dgm:t>
    </dgm:pt>
    <dgm:pt modelId="{C0438DA3-26DD-4735-967E-0C0FE31CBE8D}" type="pres">
      <dgm:prSet presAssocID="{FAAF8B52-465B-431F-A5B4-2D9AAC1E8039}" presName="spaceBetweenRectangles" presStyleCnt="0"/>
      <dgm:spPr/>
    </dgm:pt>
    <dgm:pt modelId="{0BF74053-80AC-483E-AEC3-B3F0C12267FE}" type="pres">
      <dgm:prSet presAssocID="{42DB2919-2BEA-4017-9607-285947F75C0C}" presName="composite" presStyleCnt="0"/>
      <dgm:spPr/>
    </dgm:pt>
    <dgm:pt modelId="{E661E8EF-F512-4EF8-B67D-1A9EBC718C09}" type="pres">
      <dgm:prSet presAssocID="{42DB2919-2BEA-4017-9607-285947F75C0C}" presName="Parent1" presStyleLbl="node1" presStyleIdx="2" presStyleCnt="6">
        <dgm:presLayoutVars>
          <dgm:chMax val="1"/>
          <dgm:chPref val="1"/>
          <dgm:bulletEnabled val="1"/>
        </dgm:presLayoutVars>
      </dgm:prSet>
      <dgm:spPr/>
      <dgm:t>
        <a:bodyPr/>
        <a:lstStyle/>
        <a:p>
          <a:endParaRPr lang="es-MX"/>
        </a:p>
      </dgm:t>
    </dgm:pt>
    <dgm:pt modelId="{D0A0FD8A-E688-49DD-B6F9-6BB3CDB25680}" type="pres">
      <dgm:prSet presAssocID="{42DB2919-2BEA-4017-9607-285947F75C0C}" presName="Childtext1" presStyleLbl="revTx" presStyleIdx="1" presStyleCnt="3">
        <dgm:presLayoutVars>
          <dgm:chMax val="0"/>
          <dgm:chPref val="0"/>
          <dgm:bulletEnabled val="1"/>
        </dgm:presLayoutVars>
      </dgm:prSet>
      <dgm:spPr/>
      <dgm:t>
        <a:bodyPr/>
        <a:lstStyle/>
        <a:p>
          <a:endParaRPr lang="es-MX"/>
        </a:p>
      </dgm:t>
    </dgm:pt>
    <dgm:pt modelId="{A27A38E5-E797-4F3D-AAB6-F29587511D4A}" type="pres">
      <dgm:prSet presAssocID="{42DB2919-2BEA-4017-9607-285947F75C0C}" presName="BalanceSpacing" presStyleCnt="0"/>
      <dgm:spPr/>
    </dgm:pt>
    <dgm:pt modelId="{8DD1804F-9233-4F44-B1D0-CB88F2453B70}" type="pres">
      <dgm:prSet presAssocID="{42DB2919-2BEA-4017-9607-285947F75C0C}" presName="BalanceSpacing1" presStyleCnt="0"/>
      <dgm:spPr/>
    </dgm:pt>
    <dgm:pt modelId="{5D837293-5C88-49BD-AFE5-CC983C83B921}" type="pres">
      <dgm:prSet presAssocID="{953E4945-1EF4-4C1F-A3D2-A572878B3211}" presName="Accent1Text" presStyleLbl="node1" presStyleIdx="3" presStyleCnt="6"/>
      <dgm:spPr/>
      <dgm:t>
        <a:bodyPr/>
        <a:lstStyle/>
        <a:p>
          <a:endParaRPr lang="es-MX"/>
        </a:p>
      </dgm:t>
    </dgm:pt>
    <dgm:pt modelId="{4611A774-F886-4840-9903-1D45BF92F9E8}" type="pres">
      <dgm:prSet presAssocID="{953E4945-1EF4-4C1F-A3D2-A572878B3211}" presName="spaceBetweenRectangles" presStyleCnt="0"/>
      <dgm:spPr/>
    </dgm:pt>
    <dgm:pt modelId="{C79FA49A-A253-4083-B3ED-8D138977B13B}" type="pres">
      <dgm:prSet presAssocID="{6956648C-100D-433D-9CAE-C115DE68C671}" presName="composite" presStyleCnt="0"/>
      <dgm:spPr/>
    </dgm:pt>
    <dgm:pt modelId="{F42BEB38-01B2-4134-B227-EDC2B2E50652}" type="pres">
      <dgm:prSet presAssocID="{6956648C-100D-433D-9CAE-C115DE68C671}" presName="Parent1" presStyleLbl="node1" presStyleIdx="4" presStyleCnt="6">
        <dgm:presLayoutVars>
          <dgm:chMax val="1"/>
          <dgm:chPref val="1"/>
          <dgm:bulletEnabled val="1"/>
        </dgm:presLayoutVars>
      </dgm:prSet>
      <dgm:spPr/>
      <dgm:t>
        <a:bodyPr/>
        <a:lstStyle/>
        <a:p>
          <a:endParaRPr lang="es-MX"/>
        </a:p>
      </dgm:t>
    </dgm:pt>
    <dgm:pt modelId="{8C609D5B-ED89-47DF-8F5C-6F01C8C87347}" type="pres">
      <dgm:prSet presAssocID="{6956648C-100D-433D-9CAE-C115DE68C671}" presName="Childtext1" presStyleLbl="revTx" presStyleIdx="2" presStyleCnt="3">
        <dgm:presLayoutVars>
          <dgm:chMax val="0"/>
          <dgm:chPref val="0"/>
          <dgm:bulletEnabled val="1"/>
        </dgm:presLayoutVars>
      </dgm:prSet>
      <dgm:spPr/>
      <dgm:t>
        <a:bodyPr/>
        <a:lstStyle/>
        <a:p>
          <a:endParaRPr lang="es-MX"/>
        </a:p>
      </dgm:t>
    </dgm:pt>
    <dgm:pt modelId="{63176610-A3FF-4EC9-A8C3-D497A73011E0}" type="pres">
      <dgm:prSet presAssocID="{6956648C-100D-433D-9CAE-C115DE68C671}" presName="BalanceSpacing" presStyleCnt="0"/>
      <dgm:spPr/>
    </dgm:pt>
    <dgm:pt modelId="{DF68FC67-46B1-4477-86BB-A066BD15E2A3}" type="pres">
      <dgm:prSet presAssocID="{6956648C-100D-433D-9CAE-C115DE68C671}" presName="BalanceSpacing1" presStyleCnt="0"/>
      <dgm:spPr/>
    </dgm:pt>
    <dgm:pt modelId="{6DD809D8-EC8C-4385-AD1C-3F92DC0084A8}" type="pres">
      <dgm:prSet presAssocID="{781229BA-5C85-4209-9673-F7C8D0DCB78F}" presName="Accent1Text" presStyleLbl="node1" presStyleIdx="5" presStyleCnt="6"/>
      <dgm:spPr/>
      <dgm:t>
        <a:bodyPr/>
        <a:lstStyle/>
        <a:p>
          <a:endParaRPr lang="es-MX"/>
        </a:p>
      </dgm:t>
    </dgm:pt>
  </dgm:ptLst>
  <dgm:cxnLst>
    <dgm:cxn modelId="{E82A1058-290A-4FD2-9AC9-D55892555211}" type="presOf" srcId="{D471859A-E5A8-4038-8371-4D9396EEDD0B}" destId="{1BCCDA6C-CF8A-4E30-A491-AC4ABAFD8C54}" srcOrd="0" destOrd="0" presId="urn:microsoft.com/office/officeart/2008/layout/AlternatingHexagons"/>
    <dgm:cxn modelId="{286A01A0-5ED3-40C8-986D-66D5E4B067CF}" type="presOf" srcId="{FAAF8B52-465B-431F-A5B4-2D9AAC1E8039}" destId="{15328422-0D8C-496A-896D-A381D1917775}" srcOrd="0" destOrd="0" presId="urn:microsoft.com/office/officeart/2008/layout/AlternatingHexagons"/>
    <dgm:cxn modelId="{44E2AB1F-8B3C-40F4-8B6F-B0C7FF853F38}" srcId="{DC3A3475-15DF-45C3-9ABD-3B60B4115D27}" destId="{82B8997A-F7B6-43D2-B14B-4EED5CF146C7}" srcOrd="0" destOrd="0" parTransId="{945268FF-3EC0-45FB-9407-F29011341999}" sibTransId="{91B6BCC7-707E-4335-9BD0-3B25890EC3AE}"/>
    <dgm:cxn modelId="{F8164B4E-A3FC-4492-86ED-B0A05E5FBC5A}" type="presOf" srcId="{A8C113EE-638C-465C-9617-33B7CB340B4F}" destId="{8C609D5B-ED89-47DF-8F5C-6F01C8C87347}" srcOrd="0" destOrd="0" presId="urn:microsoft.com/office/officeart/2008/layout/AlternatingHexagons"/>
    <dgm:cxn modelId="{FF8E3BE5-A419-46C3-80A8-B5BC2F87F920}" type="presOf" srcId="{6956648C-100D-433D-9CAE-C115DE68C671}" destId="{F42BEB38-01B2-4134-B227-EDC2B2E50652}" srcOrd="0" destOrd="0" presId="urn:microsoft.com/office/officeart/2008/layout/AlternatingHexagons"/>
    <dgm:cxn modelId="{D0107BB8-6E7F-4E2B-8C3D-ECD6597A846F}" srcId="{D471859A-E5A8-4038-8371-4D9396EEDD0B}" destId="{6956648C-100D-433D-9CAE-C115DE68C671}" srcOrd="2" destOrd="0" parTransId="{899F66AE-D722-4092-AC55-ADE2C93D2CC3}" sibTransId="{781229BA-5C85-4209-9673-F7C8D0DCB78F}"/>
    <dgm:cxn modelId="{EBF906E0-75FF-4F2A-9E59-BEC4EF289C81}" type="presOf" srcId="{42DB2919-2BEA-4017-9607-285947F75C0C}" destId="{E661E8EF-F512-4EF8-B67D-1A9EBC718C09}" srcOrd="0" destOrd="0" presId="urn:microsoft.com/office/officeart/2008/layout/AlternatingHexagons"/>
    <dgm:cxn modelId="{FB544E2A-2DEE-4F82-A39C-F17D8C830FC5}" srcId="{6956648C-100D-433D-9CAE-C115DE68C671}" destId="{A8C113EE-638C-465C-9617-33B7CB340B4F}" srcOrd="0" destOrd="0" parTransId="{94D4161D-788B-4A84-BA66-7BA08D1AB6EF}" sibTransId="{0BEEFD83-8476-46E8-AA54-DA2E1F2CBE1C}"/>
    <dgm:cxn modelId="{BFA304DD-BD73-42FF-AD6B-7D1E8303FD21}" srcId="{D471859A-E5A8-4038-8371-4D9396EEDD0B}" destId="{42DB2919-2BEA-4017-9607-285947F75C0C}" srcOrd="1" destOrd="0" parTransId="{35AB5F0B-5133-4C83-9E13-A28674148AFF}" sibTransId="{953E4945-1EF4-4C1F-A3D2-A572878B3211}"/>
    <dgm:cxn modelId="{2456D2AE-D0B4-4DBB-8953-EF0AEF27E930}" srcId="{D471859A-E5A8-4038-8371-4D9396EEDD0B}" destId="{DC3A3475-15DF-45C3-9ABD-3B60B4115D27}" srcOrd="0" destOrd="0" parTransId="{BCDC86A0-C186-4EC1-B420-35D8476B6583}" sibTransId="{FAAF8B52-465B-431F-A5B4-2D9AAC1E8039}"/>
    <dgm:cxn modelId="{23F1B964-FA0A-447F-B3CC-1FA2D1090E6A}" type="presOf" srcId="{DC3A3475-15DF-45C3-9ABD-3B60B4115D27}" destId="{8BC871BF-D738-48C8-A816-5DD02A99710B}" srcOrd="0" destOrd="0" presId="urn:microsoft.com/office/officeart/2008/layout/AlternatingHexagons"/>
    <dgm:cxn modelId="{360DD161-36F2-4A88-B417-725C7715A862}" type="presOf" srcId="{5C684F7F-4DAE-4005-B902-FB765BE65B90}" destId="{D0A0FD8A-E688-49DD-B6F9-6BB3CDB25680}" srcOrd="0" destOrd="0" presId="urn:microsoft.com/office/officeart/2008/layout/AlternatingHexagons"/>
    <dgm:cxn modelId="{4B0CB52E-3C01-499C-A11D-DF443AA71101}" type="presOf" srcId="{82B8997A-F7B6-43D2-B14B-4EED5CF146C7}" destId="{3BB088B1-B223-45F2-BCA8-341BA382CF27}" srcOrd="0" destOrd="0" presId="urn:microsoft.com/office/officeart/2008/layout/AlternatingHexagons"/>
    <dgm:cxn modelId="{3C0D967A-54BA-488D-AA6E-CD98493D2616}" type="presOf" srcId="{953E4945-1EF4-4C1F-A3D2-A572878B3211}" destId="{5D837293-5C88-49BD-AFE5-CC983C83B921}" srcOrd="0" destOrd="0" presId="urn:microsoft.com/office/officeart/2008/layout/AlternatingHexagons"/>
    <dgm:cxn modelId="{1C5A49B3-8009-4CEF-BBD2-E0AABF93112A}" type="presOf" srcId="{781229BA-5C85-4209-9673-F7C8D0DCB78F}" destId="{6DD809D8-EC8C-4385-AD1C-3F92DC0084A8}" srcOrd="0" destOrd="0" presId="urn:microsoft.com/office/officeart/2008/layout/AlternatingHexagons"/>
    <dgm:cxn modelId="{86269A42-2981-4289-A144-8E5652D1626A}" srcId="{42DB2919-2BEA-4017-9607-285947F75C0C}" destId="{5C684F7F-4DAE-4005-B902-FB765BE65B90}" srcOrd="0" destOrd="0" parTransId="{CF62F9F2-7C42-46FB-BDFB-80FE3F2714ED}" sibTransId="{38ADC30B-AB6E-4BAF-B144-2F0F3904D433}"/>
    <dgm:cxn modelId="{4BDC4D2E-A485-4541-AEFE-BF200DFACF20}" type="presParOf" srcId="{1BCCDA6C-CF8A-4E30-A491-AC4ABAFD8C54}" destId="{DE1C30E9-C284-4438-9EE7-5FCFEB3A7E1B}" srcOrd="0" destOrd="0" presId="urn:microsoft.com/office/officeart/2008/layout/AlternatingHexagons"/>
    <dgm:cxn modelId="{CDE6DA5F-ECA1-4141-B848-17C9241DB347}" type="presParOf" srcId="{DE1C30E9-C284-4438-9EE7-5FCFEB3A7E1B}" destId="{8BC871BF-D738-48C8-A816-5DD02A99710B}" srcOrd="0" destOrd="0" presId="urn:microsoft.com/office/officeart/2008/layout/AlternatingHexagons"/>
    <dgm:cxn modelId="{4884A386-9F02-4C99-9D64-20D907D71AB6}" type="presParOf" srcId="{DE1C30E9-C284-4438-9EE7-5FCFEB3A7E1B}" destId="{3BB088B1-B223-45F2-BCA8-341BA382CF27}" srcOrd="1" destOrd="0" presId="urn:microsoft.com/office/officeart/2008/layout/AlternatingHexagons"/>
    <dgm:cxn modelId="{B9C2D301-F04B-47D2-B464-7E94038DA697}" type="presParOf" srcId="{DE1C30E9-C284-4438-9EE7-5FCFEB3A7E1B}" destId="{A25E0E52-F674-4659-A49D-A5174ED87ABA}" srcOrd="2" destOrd="0" presId="urn:microsoft.com/office/officeart/2008/layout/AlternatingHexagons"/>
    <dgm:cxn modelId="{68FB77D4-85CB-4745-80FA-F2192266B975}" type="presParOf" srcId="{DE1C30E9-C284-4438-9EE7-5FCFEB3A7E1B}" destId="{8B6A7CFA-89EE-415B-BB89-4F038C0BBC76}" srcOrd="3" destOrd="0" presId="urn:microsoft.com/office/officeart/2008/layout/AlternatingHexagons"/>
    <dgm:cxn modelId="{4E4AFED2-209E-4E49-A5C8-7A05248C47DF}" type="presParOf" srcId="{DE1C30E9-C284-4438-9EE7-5FCFEB3A7E1B}" destId="{15328422-0D8C-496A-896D-A381D1917775}" srcOrd="4" destOrd="0" presId="urn:microsoft.com/office/officeart/2008/layout/AlternatingHexagons"/>
    <dgm:cxn modelId="{82679938-E7E2-44CE-8222-6B62FCF9550B}" type="presParOf" srcId="{1BCCDA6C-CF8A-4E30-A491-AC4ABAFD8C54}" destId="{C0438DA3-26DD-4735-967E-0C0FE31CBE8D}" srcOrd="1" destOrd="0" presId="urn:microsoft.com/office/officeart/2008/layout/AlternatingHexagons"/>
    <dgm:cxn modelId="{8834DE9E-B51A-40D6-8B81-0A5CB2375ADF}" type="presParOf" srcId="{1BCCDA6C-CF8A-4E30-A491-AC4ABAFD8C54}" destId="{0BF74053-80AC-483E-AEC3-B3F0C12267FE}" srcOrd="2" destOrd="0" presId="urn:microsoft.com/office/officeart/2008/layout/AlternatingHexagons"/>
    <dgm:cxn modelId="{517660C7-A536-4DB0-82BF-F71206DD289B}" type="presParOf" srcId="{0BF74053-80AC-483E-AEC3-B3F0C12267FE}" destId="{E661E8EF-F512-4EF8-B67D-1A9EBC718C09}" srcOrd="0" destOrd="0" presId="urn:microsoft.com/office/officeart/2008/layout/AlternatingHexagons"/>
    <dgm:cxn modelId="{E9F5F4DC-E19E-419E-A798-14862C37C5F9}" type="presParOf" srcId="{0BF74053-80AC-483E-AEC3-B3F0C12267FE}" destId="{D0A0FD8A-E688-49DD-B6F9-6BB3CDB25680}" srcOrd="1" destOrd="0" presId="urn:microsoft.com/office/officeart/2008/layout/AlternatingHexagons"/>
    <dgm:cxn modelId="{6605E9A9-9D6B-41BD-8D03-1CDDB1CF8349}" type="presParOf" srcId="{0BF74053-80AC-483E-AEC3-B3F0C12267FE}" destId="{A27A38E5-E797-4F3D-AAB6-F29587511D4A}" srcOrd="2" destOrd="0" presId="urn:microsoft.com/office/officeart/2008/layout/AlternatingHexagons"/>
    <dgm:cxn modelId="{04BE84EB-58AB-4FA8-AEA2-2898EF538CF7}" type="presParOf" srcId="{0BF74053-80AC-483E-AEC3-B3F0C12267FE}" destId="{8DD1804F-9233-4F44-B1D0-CB88F2453B70}" srcOrd="3" destOrd="0" presId="urn:microsoft.com/office/officeart/2008/layout/AlternatingHexagons"/>
    <dgm:cxn modelId="{C22BD228-A420-4D4E-8548-0559D77DA869}" type="presParOf" srcId="{0BF74053-80AC-483E-AEC3-B3F0C12267FE}" destId="{5D837293-5C88-49BD-AFE5-CC983C83B921}" srcOrd="4" destOrd="0" presId="urn:microsoft.com/office/officeart/2008/layout/AlternatingHexagons"/>
    <dgm:cxn modelId="{B5FEAEFD-F3F9-4824-820A-4A801339CDA3}" type="presParOf" srcId="{1BCCDA6C-CF8A-4E30-A491-AC4ABAFD8C54}" destId="{4611A774-F886-4840-9903-1D45BF92F9E8}" srcOrd="3" destOrd="0" presId="urn:microsoft.com/office/officeart/2008/layout/AlternatingHexagons"/>
    <dgm:cxn modelId="{429E401D-BF59-432C-933C-07FAD96FDC4E}" type="presParOf" srcId="{1BCCDA6C-CF8A-4E30-A491-AC4ABAFD8C54}" destId="{C79FA49A-A253-4083-B3ED-8D138977B13B}" srcOrd="4" destOrd="0" presId="urn:microsoft.com/office/officeart/2008/layout/AlternatingHexagons"/>
    <dgm:cxn modelId="{BE88F4F6-0A1A-4F08-BF73-626A03AAAD9F}" type="presParOf" srcId="{C79FA49A-A253-4083-B3ED-8D138977B13B}" destId="{F42BEB38-01B2-4134-B227-EDC2B2E50652}" srcOrd="0" destOrd="0" presId="urn:microsoft.com/office/officeart/2008/layout/AlternatingHexagons"/>
    <dgm:cxn modelId="{D535E169-AEDB-4C34-BD8E-7793C650C693}" type="presParOf" srcId="{C79FA49A-A253-4083-B3ED-8D138977B13B}" destId="{8C609D5B-ED89-47DF-8F5C-6F01C8C87347}" srcOrd="1" destOrd="0" presId="urn:microsoft.com/office/officeart/2008/layout/AlternatingHexagons"/>
    <dgm:cxn modelId="{99500E54-F5B6-485F-80AD-C9E1F82DDAF1}" type="presParOf" srcId="{C79FA49A-A253-4083-B3ED-8D138977B13B}" destId="{63176610-A3FF-4EC9-A8C3-D497A73011E0}" srcOrd="2" destOrd="0" presId="urn:microsoft.com/office/officeart/2008/layout/AlternatingHexagons"/>
    <dgm:cxn modelId="{444240F7-1EB2-4CD1-979C-70785932BF38}" type="presParOf" srcId="{C79FA49A-A253-4083-B3ED-8D138977B13B}" destId="{DF68FC67-46B1-4477-86BB-A066BD15E2A3}" srcOrd="3" destOrd="0" presId="urn:microsoft.com/office/officeart/2008/layout/AlternatingHexagons"/>
    <dgm:cxn modelId="{EF9BBDBE-37B4-4268-BCA4-B7F2CE5A6591}" type="presParOf" srcId="{C79FA49A-A253-4083-B3ED-8D138977B13B}" destId="{6DD809D8-EC8C-4385-AD1C-3F92DC0084A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8DC154-FCC3-46FC-A3E5-EE2087BE81CA}" type="doc">
      <dgm:prSet loTypeId="urn:microsoft.com/office/officeart/2005/8/layout/radial5" loCatId="cycle" qsTypeId="urn:microsoft.com/office/officeart/2005/8/quickstyle/simple1" qsCatId="simple" csTypeId="urn:microsoft.com/office/officeart/2005/8/colors/accent1_1" csCatId="accent1" phldr="1"/>
      <dgm:spPr/>
      <dgm:t>
        <a:bodyPr/>
        <a:lstStyle/>
        <a:p>
          <a:endParaRPr lang="es-MX"/>
        </a:p>
      </dgm:t>
    </dgm:pt>
    <dgm:pt modelId="{DE283D5A-308A-4311-92EC-41EDC0136AC5}">
      <dgm:prSet phldrT="[Texto]" custT="1"/>
      <dgm:spPr/>
      <dgm:t>
        <a:bodyPr/>
        <a:lstStyle/>
        <a:p>
          <a:r>
            <a:rPr lang="es-MX" sz="900" b="1" dirty="0" smtClean="0">
              <a:latin typeface="Palatino Linotype" panose="02040502050505030304" pitchFamily="18" charset="0"/>
            </a:rPr>
            <a:t>Clasificación de Datos Personales</a:t>
          </a:r>
          <a:endParaRPr lang="es-MX" sz="900" b="1" dirty="0">
            <a:latin typeface="Palatino Linotype" panose="02040502050505030304" pitchFamily="18" charset="0"/>
          </a:endParaRPr>
        </a:p>
      </dgm:t>
    </dgm:pt>
    <dgm:pt modelId="{AA449F97-2028-404D-A309-696DA821B25E}" type="parTrans" cxnId="{0ACBAAE0-96B5-499F-9771-5BD09C98543B}">
      <dgm:prSet/>
      <dgm:spPr/>
      <dgm:t>
        <a:bodyPr/>
        <a:lstStyle/>
        <a:p>
          <a:endParaRPr lang="es-MX"/>
        </a:p>
      </dgm:t>
    </dgm:pt>
    <dgm:pt modelId="{91C53987-C90C-467C-AEAE-31303B766E64}" type="sibTrans" cxnId="{0ACBAAE0-96B5-499F-9771-5BD09C98543B}">
      <dgm:prSet/>
      <dgm:spPr/>
      <dgm:t>
        <a:bodyPr/>
        <a:lstStyle/>
        <a:p>
          <a:endParaRPr lang="es-MX"/>
        </a:p>
      </dgm:t>
    </dgm:pt>
    <dgm:pt modelId="{80872697-40FB-4880-BE48-81527377961C}">
      <dgm:prSet phldrT="[Texto]" custT="1"/>
      <dgm:spPr/>
      <dgm:t>
        <a:bodyPr/>
        <a:lstStyle/>
        <a:p>
          <a:r>
            <a:rPr lang="es-MX" sz="900" dirty="0" smtClean="0">
              <a:latin typeface="Palatino Linotype" panose="02040502050505030304" pitchFamily="18" charset="0"/>
            </a:rPr>
            <a:t>Identidad</a:t>
          </a:r>
          <a:endParaRPr lang="es-MX" sz="900" dirty="0">
            <a:latin typeface="Palatino Linotype" panose="02040502050505030304" pitchFamily="18" charset="0"/>
          </a:endParaRPr>
        </a:p>
      </dgm:t>
    </dgm:pt>
    <dgm:pt modelId="{35A1178E-5755-4701-8EFB-8F067D325BA7}" type="parTrans" cxnId="{F78B2F2A-F608-4981-B279-A0101A7F7565}">
      <dgm:prSet/>
      <dgm:spPr/>
      <dgm:t>
        <a:bodyPr/>
        <a:lstStyle/>
        <a:p>
          <a:endParaRPr lang="es-MX"/>
        </a:p>
      </dgm:t>
    </dgm:pt>
    <dgm:pt modelId="{24648C9B-D50B-454A-8C6C-9657EBE5977B}" type="sibTrans" cxnId="{F78B2F2A-F608-4981-B279-A0101A7F7565}">
      <dgm:prSet/>
      <dgm:spPr/>
      <dgm:t>
        <a:bodyPr/>
        <a:lstStyle/>
        <a:p>
          <a:endParaRPr lang="es-MX"/>
        </a:p>
      </dgm:t>
    </dgm:pt>
    <dgm:pt modelId="{1C1600C7-2224-4B7A-A4EA-43FB17872EA5}">
      <dgm:prSet phldrT="[Texto]" custT="1"/>
      <dgm:spPr/>
      <dgm:t>
        <a:bodyPr/>
        <a:lstStyle/>
        <a:p>
          <a:r>
            <a:rPr lang="es-MX" sz="900" dirty="0" smtClean="0">
              <a:latin typeface="Palatino Linotype" panose="02040502050505030304" pitchFamily="18" charset="0"/>
            </a:rPr>
            <a:t>Académicos</a:t>
          </a:r>
          <a:endParaRPr lang="es-MX" sz="900" dirty="0">
            <a:latin typeface="Palatino Linotype" panose="02040502050505030304" pitchFamily="18" charset="0"/>
          </a:endParaRPr>
        </a:p>
      </dgm:t>
    </dgm:pt>
    <dgm:pt modelId="{B2883E2B-24B5-4F25-A298-5C4F44D92572}" type="parTrans" cxnId="{0C0DE95F-2814-4AFE-BE0E-88A0A63CA191}">
      <dgm:prSet/>
      <dgm:spPr/>
      <dgm:t>
        <a:bodyPr/>
        <a:lstStyle/>
        <a:p>
          <a:endParaRPr lang="es-MX"/>
        </a:p>
      </dgm:t>
    </dgm:pt>
    <dgm:pt modelId="{98BF609A-8DC7-475A-95F1-4AEE0480418A}" type="sibTrans" cxnId="{0C0DE95F-2814-4AFE-BE0E-88A0A63CA191}">
      <dgm:prSet/>
      <dgm:spPr/>
      <dgm:t>
        <a:bodyPr/>
        <a:lstStyle/>
        <a:p>
          <a:endParaRPr lang="es-MX"/>
        </a:p>
      </dgm:t>
    </dgm:pt>
    <dgm:pt modelId="{D49BAB75-73F6-4B39-8C4B-8E9D8CFD5F78}">
      <dgm:prSet phldrT="[Texto]" custT="1"/>
      <dgm:spPr/>
      <dgm:t>
        <a:bodyPr/>
        <a:lstStyle/>
        <a:p>
          <a:r>
            <a:rPr lang="es-MX" sz="900" dirty="0" smtClean="0">
              <a:latin typeface="Palatino Linotype" panose="02040502050505030304" pitchFamily="18" charset="0"/>
            </a:rPr>
            <a:t>Salud</a:t>
          </a:r>
          <a:endParaRPr lang="es-MX" sz="900" dirty="0">
            <a:latin typeface="Palatino Linotype" panose="02040502050505030304" pitchFamily="18" charset="0"/>
          </a:endParaRPr>
        </a:p>
      </dgm:t>
    </dgm:pt>
    <dgm:pt modelId="{63B8F81E-7182-49AD-AF8E-E86DF2035F00}" type="parTrans" cxnId="{2A9DEE18-0071-4582-A9B5-213CE62A9E98}">
      <dgm:prSet/>
      <dgm:spPr/>
      <dgm:t>
        <a:bodyPr/>
        <a:lstStyle/>
        <a:p>
          <a:endParaRPr lang="es-MX"/>
        </a:p>
      </dgm:t>
    </dgm:pt>
    <dgm:pt modelId="{BD8F35C0-8C6C-46B7-A3E1-DEB90AD1C336}" type="sibTrans" cxnId="{2A9DEE18-0071-4582-A9B5-213CE62A9E98}">
      <dgm:prSet/>
      <dgm:spPr/>
      <dgm:t>
        <a:bodyPr/>
        <a:lstStyle/>
        <a:p>
          <a:endParaRPr lang="es-MX"/>
        </a:p>
      </dgm:t>
    </dgm:pt>
    <dgm:pt modelId="{51917B92-A538-4A88-9297-A10F501F8B92}">
      <dgm:prSet phldrT="[Texto]" custT="1"/>
      <dgm:spPr/>
      <dgm:t>
        <a:bodyPr/>
        <a:lstStyle/>
        <a:p>
          <a:r>
            <a:rPr lang="es-MX" sz="900" dirty="0" smtClean="0">
              <a:latin typeface="Palatino Linotype" panose="02040502050505030304" pitchFamily="18" charset="0"/>
            </a:rPr>
            <a:t>Vida sexual</a:t>
          </a:r>
          <a:endParaRPr lang="es-MX" sz="900" dirty="0">
            <a:latin typeface="Palatino Linotype" panose="02040502050505030304" pitchFamily="18" charset="0"/>
          </a:endParaRPr>
        </a:p>
      </dgm:t>
    </dgm:pt>
    <dgm:pt modelId="{5DA242F2-7D1F-4191-8316-AB46435F690E}" type="parTrans" cxnId="{3D6A80A8-C970-43D5-8BF0-9C701066066C}">
      <dgm:prSet/>
      <dgm:spPr/>
      <dgm:t>
        <a:bodyPr/>
        <a:lstStyle/>
        <a:p>
          <a:endParaRPr lang="es-MX"/>
        </a:p>
      </dgm:t>
    </dgm:pt>
    <dgm:pt modelId="{00B9CB3C-FD96-4718-91F4-A7B0526DE4D2}" type="sibTrans" cxnId="{3D6A80A8-C970-43D5-8BF0-9C701066066C}">
      <dgm:prSet/>
      <dgm:spPr/>
      <dgm:t>
        <a:bodyPr/>
        <a:lstStyle/>
        <a:p>
          <a:endParaRPr lang="es-MX"/>
        </a:p>
      </dgm:t>
    </dgm:pt>
    <dgm:pt modelId="{53EBE41C-56B5-44E1-A0E5-DD4BFE9C8095}">
      <dgm:prSet phldrT="[Texto]" custT="1"/>
      <dgm:spPr/>
      <dgm:t>
        <a:bodyPr/>
        <a:lstStyle/>
        <a:p>
          <a:r>
            <a:rPr lang="es-MX" sz="900" dirty="0" smtClean="0">
              <a:latin typeface="Palatino Linotype" panose="02040502050505030304" pitchFamily="18" charset="0"/>
            </a:rPr>
            <a:t>Patrimonio</a:t>
          </a:r>
          <a:endParaRPr lang="es-MX" sz="900" dirty="0">
            <a:latin typeface="Palatino Linotype" panose="02040502050505030304" pitchFamily="18" charset="0"/>
          </a:endParaRPr>
        </a:p>
      </dgm:t>
    </dgm:pt>
    <dgm:pt modelId="{B36A4DDD-A387-4A26-B26C-68D2346E7FD1}" type="parTrans" cxnId="{7399FBE2-98BC-420F-A174-DE70F92C7B0C}">
      <dgm:prSet/>
      <dgm:spPr/>
      <dgm:t>
        <a:bodyPr/>
        <a:lstStyle/>
        <a:p>
          <a:endParaRPr lang="es-MX"/>
        </a:p>
      </dgm:t>
    </dgm:pt>
    <dgm:pt modelId="{B08752AC-CAC6-40C4-A199-28EC052D7E2A}" type="sibTrans" cxnId="{7399FBE2-98BC-420F-A174-DE70F92C7B0C}">
      <dgm:prSet/>
      <dgm:spPr/>
      <dgm:t>
        <a:bodyPr/>
        <a:lstStyle/>
        <a:p>
          <a:endParaRPr lang="es-MX"/>
        </a:p>
      </dgm:t>
    </dgm:pt>
    <dgm:pt modelId="{1F6BD5B8-B217-41ED-A0C0-C45D59D9F4AC}">
      <dgm:prSet phldrT="[Texto]" custT="1"/>
      <dgm:spPr/>
      <dgm:t>
        <a:bodyPr/>
        <a:lstStyle/>
        <a:p>
          <a:r>
            <a:rPr lang="es-MX" sz="900" dirty="0" smtClean="0">
              <a:latin typeface="Palatino Linotype" panose="02040502050505030304" pitchFamily="18" charset="0"/>
            </a:rPr>
            <a:t>Laborales</a:t>
          </a:r>
          <a:endParaRPr lang="es-MX" sz="900" dirty="0">
            <a:latin typeface="Palatino Linotype" panose="02040502050505030304" pitchFamily="18" charset="0"/>
          </a:endParaRPr>
        </a:p>
      </dgm:t>
    </dgm:pt>
    <dgm:pt modelId="{6361DDDB-33CD-4030-ADF0-0C325B476E98}" type="parTrans" cxnId="{6C2A4140-B073-4483-869E-4D90954B1A63}">
      <dgm:prSet/>
      <dgm:spPr/>
      <dgm:t>
        <a:bodyPr/>
        <a:lstStyle/>
        <a:p>
          <a:endParaRPr lang="es-MX"/>
        </a:p>
      </dgm:t>
    </dgm:pt>
    <dgm:pt modelId="{6424F492-0152-457D-BC64-C43A643AFBE1}" type="sibTrans" cxnId="{6C2A4140-B073-4483-869E-4D90954B1A63}">
      <dgm:prSet/>
      <dgm:spPr/>
      <dgm:t>
        <a:bodyPr/>
        <a:lstStyle/>
        <a:p>
          <a:endParaRPr lang="es-MX"/>
        </a:p>
      </dgm:t>
    </dgm:pt>
    <dgm:pt modelId="{4ACCFAA3-A084-4A93-A93B-44042920D081}">
      <dgm:prSet phldrT="[Texto]" custT="1"/>
      <dgm:spPr/>
      <dgm:t>
        <a:bodyPr/>
        <a:lstStyle/>
        <a:p>
          <a:r>
            <a:rPr lang="es-MX" sz="900" dirty="0" smtClean="0">
              <a:latin typeface="Palatino Linotype" panose="02040502050505030304" pitchFamily="18" charset="0"/>
            </a:rPr>
            <a:t>Ideología</a:t>
          </a:r>
          <a:endParaRPr lang="es-MX" sz="900" dirty="0">
            <a:latin typeface="Palatino Linotype" panose="02040502050505030304" pitchFamily="18" charset="0"/>
          </a:endParaRPr>
        </a:p>
      </dgm:t>
    </dgm:pt>
    <dgm:pt modelId="{230DC9C2-E77A-4F02-BDF9-F36717444CA6}" type="parTrans" cxnId="{00834102-C570-4ADC-8125-E394080CEDD1}">
      <dgm:prSet/>
      <dgm:spPr/>
      <dgm:t>
        <a:bodyPr/>
        <a:lstStyle/>
        <a:p>
          <a:endParaRPr lang="es-MX"/>
        </a:p>
      </dgm:t>
    </dgm:pt>
    <dgm:pt modelId="{946F5B5C-4E80-48E4-93D5-FFDBF02B1982}" type="sibTrans" cxnId="{00834102-C570-4ADC-8125-E394080CEDD1}">
      <dgm:prSet/>
      <dgm:spPr/>
      <dgm:t>
        <a:bodyPr/>
        <a:lstStyle/>
        <a:p>
          <a:endParaRPr lang="es-MX"/>
        </a:p>
      </dgm:t>
    </dgm:pt>
    <dgm:pt modelId="{0345A07D-CA2D-4954-8C95-51453570BC39}">
      <dgm:prSet phldrT="[Texto]" custT="1"/>
      <dgm:spPr/>
      <dgm:t>
        <a:bodyPr/>
        <a:lstStyle/>
        <a:p>
          <a:r>
            <a:rPr lang="es-MX" sz="900" dirty="0" smtClean="0">
              <a:latin typeface="Palatino Linotype" panose="02040502050505030304" pitchFamily="18" charset="0"/>
            </a:rPr>
            <a:t>Electrónicos</a:t>
          </a:r>
          <a:endParaRPr lang="es-MX" sz="900" dirty="0">
            <a:latin typeface="Palatino Linotype" panose="02040502050505030304" pitchFamily="18" charset="0"/>
          </a:endParaRPr>
        </a:p>
      </dgm:t>
    </dgm:pt>
    <dgm:pt modelId="{ECE71CE6-D88C-42EE-B854-1114BBF60881}" type="parTrans" cxnId="{EA8B3B91-A4A5-4033-ABE1-9C01CD4E6C50}">
      <dgm:prSet/>
      <dgm:spPr/>
      <dgm:t>
        <a:bodyPr/>
        <a:lstStyle/>
        <a:p>
          <a:endParaRPr lang="es-MX"/>
        </a:p>
      </dgm:t>
    </dgm:pt>
    <dgm:pt modelId="{92DBB392-D05B-4B6F-BC8F-B28D29AEFAC7}" type="sibTrans" cxnId="{EA8B3B91-A4A5-4033-ABE1-9C01CD4E6C50}">
      <dgm:prSet/>
      <dgm:spPr/>
      <dgm:t>
        <a:bodyPr/>
        <a:lstStyle/>
        <a:p>
          <a:endParaRPr lang="es-MX"/>
        </a:p>
      </dgm:t>
    </dgm:pt>
    <dgm:pt modelId="{55DBB17A-AE84-4B57-87FC-A5EB4CD996E4}">
      <dgm:prSet phldrT="[Texto]" custT="1"/>
      <dgm:spPr/>
      <dgm:t>
        <a:bodyPr/>
        <a:lstStyle/>
        <a:p>
          <a:r>
            <a:rPr lang="es-MX" sz="900" dirty="0" smtClean="0">
              <a:latin typeface="Palatino Linotype" panose="02040502050505030304" pitchFamily="18" charset="0"/>
            </a:rPr>
            <a:t>Biométricos</a:t>
          </a:r>
          <a:endParaRPr lang="es-MX" sz="900" dirty="0">
            <a:latin typeface="Palatino Linotype" panose="02040502050505030304" pitchFamily="18" charset="0"/>
          </a:endParaRPr>
        </a:p>
      </dgm:t>
    </dgm:pt>
    <dgm:pt modelId="{CF4F50AC-73A0-4A03-ACDF-A1D48973EE27}" type="parTrans" cxnId="{7DBAD2F0-B8A6-48A3-9990-EC1F42BC7C21}">
      <dgm:prSet/>
      <dgm:spPr/>
      <dgm:t>
        <a:bodyPr/>
        <a:lstStyle/>
        <a:p>
          <a:endParaRPr lang="es-MX"/>
        </a:p>
      </dgm:t>
    </dgm:pt>
    <dgm:pt modelId="{F47F8FF2-6E9F-4F7B-A076-5A51CF3C4CFE}" type="sibTrans" cxnId="{7DBAD2F0-B8A6-48A3-9990-EC1F42BC7C21}">
      <dgm:prSet/>
      <dgm:spPr/>
      <dgm:t>
        <a:bodyPr/>
        <a:lstStyle/>
        <a:p>
          <a:endParaRPr lang="es-MX"/>
        </a:p>
      </dgm:t>
    </dgm:pt>
    <dgm:pt modelId="{B305769B-E5B2-4146-9564-9F9661C68918}">
      <dgm:prSet phldrT="[Texto]" custT="1"/>
      <dgm:spPr/>
      <dgm:t>
        <a:bodyPr/>
        <a:lstStyle/>
        <a:p>
          <a:r>
            <a:rPr lang="es-MX" sz="900" dirty="0" smtClean="0">
              <a:latin typeface="Palatino Linotype" panose="02040502050505030304" pitchFamily="18" charset="0"/>
            </a:rPr>
            <a:t>Origen</a:t>
          </a:r>
          <a:endParaRPr lang="es-MX" sz="900" dirty="0">
            <a:latin typeface="Palatino Linotype" panose="02040502050505030304" pitchFamily="18" charset="0"/>
          </a:endParaRPr>
        </a:p>
      </dgm:t>
    </dgm:pt>
    <dgm:pt modelId="{2D3837F6-EB76-432F-BF89-EE35E8EFDF78}" type="parTrans" cxnId="{0C8C6960-A5DE-46EE-B276-FF253242AFAA}">
      <dgm:prSet/>
      <dgm:spPr/>
      <dgm:t>
        <a:bodyPr/>
        <a:lstStyle/>
        <a:p>
          <a:endParaRPr lang="es-MX"/>
        </a:p>
      </dgm:t>
    </dgm:pt>
    <dgm:pt modelId="{19707D46-5BE4-42E2-966C-15B18C5AB5A0}" type="sibTrans" cxnId="{0C8C6960-A5DE-46EE-B276-FF253242AFAA}">
      <dgm:prSet/>
      <dgm:spPr/>
      <dgm:t>
        <a:bodyPr/>
        <a:lstStyle/>
        <a:p>
          <a:endParaRPr lang="es-MX"/>
        </a:p>
      </dgm:t>
    </dgm:pt>
    <dgm:pt modelId="{7F29F504-8226-4FFA-A4A3-F3388A8DCCC2}" type="pres">
      <dgm:prSet presAssocID="{1F8DC154-FCC3-46FC-A3E5-EE2087BE81CA}" presName="Name0" presStyleCnt="0">
        <dgm:presLayoutVars>
          <dgm:chMax val="1"/>
          <dgm:dir/>
          <dgm:animLvl val="ctr"/>
          <dgm:resizeHandles val="exact"/>
        </dgm:presLayoutVars>
      </dgm:prSet>
      <dgm:spPr/>
      <dgm:t>
        <a:bodyPr/>
        <a:lstStyle/>
        <a:p>
          <a:endParaRPr lang="es-MX"/>
        </a:p>
      </dgm:t>
    </dgm:pt>
    <dgm:pt modelId="{91DCCAF6-2DB9-45EA-8ACE-EF5613AE0513}" type="pres">
      <dgm:prSet presAssocID="{DE283D5A-308A-4311-92EC-41EDC0136AC5}" presName="centerShape" presStyleLbl="node0" presStyleIdx="0" presStyleCnt="1" custLinFactNeighborX="-4500" custLinFactNeighborY="-5043"/>
      <dgm:spPr/>
      <dgm:t>
        <a:bodyPr/>
        <a:lstStyle/>
        <a:p>
          <a:endParaRPr lang="es-MX"/>
        </a:p>
      </dgm:t>
    </dgm:pt>
    <dgm:pt modelId="{8874C6C8-1EB5-4FED-A483-2BB40A137643}" type="pres">
      <dgm:prSet presAssocID="{35A1178E-5755-4701-8EFB-8F067D325BA7}" presName="parTrans" presStyleLbl="sibTrans2D1" presStyleIdx="0" presStyleCnt="10"/>
      <dgm:spPr/>
      <dgm:t>
        <a:bodyPr/>
        <a:lstStyle/>
        <a:p>
          <a:endParaRPr lang="es-MX"/>
        </a:p>
      </dgm:t>
    </dgm:pt>
    <dgm:pt modelId="{027FA5BC-53E0-4830-A211-AF775A57091B}" type="pres">
      <dgm:prSet presAssocID="{35A1178E-5755-4701-8EFB-8F067D325BA7}" presName="connectorText" presStyleLbl="sibTrans2D1" presStyleIdx="0" presStyleCnt="10"/>
      <dgm:spPr/>
      <dgm:t>
        <a:bodyPr/>
        <a:lstStyle/>
        <a:p>
          <a:endParaRPr lang="es-MX"/>
        </a:p>
      </dgm:t>
    </dgm:pt>
    <dgm:pt modelId="{752EDAD4-CA47-4A90-B41C-9D57868159D3}" type="pres">
      <dgm:prSet presAssocID="{80872697-40FB-4880-BE48-81527377961C}" presName="node" presStyleLbl="node1" presStyleIdx="0" presStyleCnt="10">
        <dgm:presLayoutVars>
          <dgm:bulletEnabled val="1"/>
        </dgm:presLayoutVars>
      </dgm:prSet>
      <dgm:spPr/>
      <dgm:t>
        <a:bodyPr/>
        <a:lstStyle/>
        <a:p>
          <a:endParaRPr lang="es-MX"/>
        </a:p>
      </dgm:t>
    </dgm:pt>
    <dgm:pt modelId="{A52B4588-405F-45DC-AEDA-3B160AEFCD4F}" type="pres">
      <dgm:prSet presAssocID="{B36A4DDD-A387-4A26-B26C-68D2346E7FD1}" presName="parTrans" presStyleLbl="sibTrans2D1" presStyleIdx="1" presStyleCnt="10"/>
      <dgm:spPr/>
      <dgm:t>
        <a:bodyPr/>
        <a:lstStyle/>
        <a:p>
          <a:endParaRPr lang="es-MX"/>
        </a:p>
      </dgm:t>
    </dgm:pt>
    <dgm:pt modelId="{5000AAA5-17F7-4D1A-8D14-AEC84C8A9800}" type="pres">
      <dgm:prSet presAssocID="{B36A4DDD-A387-4A26-B26C-68D2346E7FD1}" presName="connectorText" presStyleLbl="sibTrans2D1" presStyleIdx="1" presStyleCnt="10"/>
      <dgm:spPr/>
      <dgm:t>
        <a:bodyPr/>
        <a:lstStyle/>
        <a:p>
          <a:endParaRPr lang="es-MX"/>
        </a:p>
      </dgm:t>
    </dgm:pt>
    <dgm:pt modelId="{40227CBC-9700-4344-85A7-DCF3E293AC6E}" type="pres">
      <dgm:prSet presAssocID="{53EBE41C-56B5-44E1-A0E5-DD4BFE9C8095}" presName="node" presStyleLbl="node1" presStyleIdx="1" presStyleCnt="10">
        <dgm:presLayoutVars>
          <dgm:bulletEnabled val="1"/>
        </dgm:presLayoutVars>
      </dgm:prSet>
      <dgm:spPr/>
      <dgm:t>
        <a:bodyPr/>
        <a:lstStyle/>
        <a:p>
          <a:endParaRPr lang="es-MX"/>
        </a:p>
      </dgm:t>
    </dgm:pt>
    <dgm:pt modelId="{6DBD99CD-39AC-40F9-A46E-6221D4C871FC}" type="pres">
      <dgm:prSet presAssocID="{6361DDDB-33CD-4030-ADF0-0C325B476E98}" presName="parTrans" presStyleLbl="sibTrans2D1" presStyleIdx="2" presStyleCnt="10"/>
      <dgm:spPr/>
      <dgm:t>
        <a:bodyPr/>
        <a:lstStyle/>
        <a:p>
          <a:endParaRPr lang="es-MX"/>
        </a:p>
      </dgm:t>
    </dgm:pt>
    <dgm:pt modelId="{D36C63EF-DC06-4B47-9C64-F7C85B3AF1EE}" type="pres">
      <dgm:prSet presAssocID="{6361DDDB-33CD-4030-ADF0-0C325B476E98}" presName="connectorText" presStyleLbl="sibTrans2D1" presStyleIdx="2" presStyleCnt="10"/>
      <dgm:spPr/>
      <dgm:t>
        <a:bodyPr/>
        <a:lstStyle/>
        <a:p>
          <a:endParaRPr lang="es-MX"/>
        </a:p>
      </dgm:t>
    </dgm:pt>
    <dgm:pt modelId="{6472F21C-A92B-4BAD-9DFB-BAFED311F986}" type="pres">
      <dgm:prSet presAssocID="{1F6BD5B8-B217-41ED-A0C0-C45D59D9F4AC}" presName="node" presStyleLbl="node1" presStyleIdx="2" presStyleCnt="10">
        <dgm:presLayoutVars>
          <dgm:bulletEnabled val="1"/>
        </dgm:presLayoutVars>
      </dgm:prSet>
      <dgm:spPr/>
      <dgm:t>
        <a:bodyPr/>
        <a:lstStyle/>
        <a:p>
          <a:endParaRPr lang="es-MX"/>
        </a:p>
      </dgm:t>
    </dgm:pt>
    <dgm:pt modelId="{3FC85D20-F7AA-4C75-B944-2931C650A983}" type="pres">
      <dgm:prSet presAssocID="{B2883E2B-24B5-4F25-A298-5C4F44D92572}" presName="parTrans" presStyleLbl="sibTrans2D1" presStyleIdx="3" presStyleCnt="10"/>
      <dgm:spPr/>
      <dgm:t>
        <a:bodyPr/>
        <a:lstStyle/>
        <a:p>
          <a:endParaRPr lang="es-MX"/>
        </a:p>
      </dgm:t>
    </dgm:pt>
    <dgm:pt modelId="{480DEDEE-A6DB-4BC5-831C-F80B6D7FD24E}" type="pres">
      <dgm:prSet presAssocID="{B2883E2B-24B5-4F25-A298-5C4F44D92572}" presName="connectorText" presStyleLbl="sibTrans2D1" presStyleIdx="3" presStyleCnt="10"/>
      <dgm:spPr/>
      <dgm:t>
        <a:bodyPr/>
        <a:lstStyle/>
        <a:p>
          <a:endParaRPr lang="es-MX"/>
        </a:p>
      </dgm:t>
    </dgm:pt>
    <dgm:pt modelId="{9078979F-20AA-479D-9A97-C91D82E06DC5}" type="pres">
      <dgm:prSet presAssocID="{1C1600C7-2224-4B7A-A4EA-43FB17872EA5}" presName="node" presStyleLbl="node1" presStyleIdx="3" presStyleCnt="10">
        <dgm:presLayoutVars>
          <dgm:bulletEnabled val="1"/>
        </dgm:presLayoutVars>
      </dgm:prSet>
      <dgm:spPr/>
      <dgm:t>
        <a:bodyPr/>
        <a:lstStyle/>
        <a:p>
          <a:endParaRPr lang="es-MX"/>
        </a:p>
      </dgm:t>
    </dgm:pt>
    <dgm:pt modelId="{674974B4-85B2-4E93-AEDD-3BE67FC2E738}" type="pres">
      <dgm:prSet presAssocID="{63B8F81E-7182-49AD-AF8E-E86DF2035F00}" presName="parTrans" presStyleLbl="sibTrans2D1" presStyleIdx="4" presStyleCnt="10"/>
      <dgm:spPr/>
      <dgm:t>
        <a:bodyPr/>
        <a:lstStyle/>
        <a:p>
          <a:endParaRPr lang="es-MX"/>
        </a:p>
      </dgm:t>
    </dgm:pt>
    <dgm:pt modelId="{DEFA10C9-DDFE-493F-8F26-DFEB6F05F0A2}" type="pres">
      <dgm:prSet presAssocID="{63B8F81E-7182-49AD-AF8E-E86DF2035F00}" presName="connectorText" presStyleLbl="sibTrans2D1" presStyleIdx="4" presStyleCnt="10"/>
      <dgm:spPr/>
      <dgm:t>
        <a:bodyPr/>
        <a:lstStyle/>
        <a:p>
          <a:endParaRPr lang="es-MX"/>
        </a:p>
      </dgm:t>
    </dgm:pt>
    <dgm:pt modelId="{8D500560-EC92-4D82-9AF6-8B81C5F162C5}" type="pres">
      <dgm:prSet presAssocID="{D49BAB75-73F6-4B39-8C4B-8E9D8CFD5F78}" presName="node" presStyleLbl="node1" presStyleIdx="4" presStyleCnt="10">
        <dgm:presLayoutVars>
          <dgm:bulletEnabled val="1"/>
        </dgm:presLayoutVars>
      </dgm:prSet>
      <dgm:spPr/>
      <dgm:t>
        <a:bodyPr/>
        <a:lstStyle/>
        <a:p>
          <a:endParaRPr lang="es-MX"/>
        </a:p>
      </dgm:t>
    </dgm:pt>
    <dgm:pt modelId="{F5860685-A41E-4BD6-B1CC-61D46BC0E5FE}" type="pres">
      <dgm:prSet presAssocID="{230DC9C2-E77A-4F02-BDF9-F36717444CA6}" presName="parTrans" presStyleLbl="sibTrans2D1" presStyleIdx="5" presStyleCnt="10"/>
      <dgm:spPr/>
      <dgm:t>
        <a:bodyPr/>
        <a:lstStyle/>
        <a:p>
          <a:endParaRPr lang="es-MX"/>
        </a:p>
      </dgm:t>
    </dgm:pt>
    <dgm:pt modelId="{9E79876C-049F-4F9B-82FD-1CD97E90385F}" type="pres">
      <dgm:prSet presAssocID="{230DC9C2-E77A-4F02-BDF9-F36717444CA6}" presName="connectorText" presStyleLbl="sibTrans2D1" presStyleIdx="5" presStyleCnt="10"/>
      <dgm:spPr/>
      <dgm:t>
        <a:bodyPr/>
        <a:lstStyle/>
        <a:p>
          <a:endParaRPr lang="es-MX"/>
        </a:p>
      </dgm:t>
    </dgm:pt>
    <dgm:pt modelId="{39913EF9-31B1-4BED-91BD-04445D62D082}" type="pres">
      <dgm:prSet presAssocID="{4ACCFAA3-A084-4A93-A93B-44042920D081}" presName="node" presStyleLbl="node1" presStyleIdx="5" presStyleCnt="10">
        <dgm:presLayoutVars>
          <dgm:bulletEnabled val="1"/>
        </dgm:presLayoutVars>
      </dgm:prSet>
      <dgm:spPr/>
      <dgm:t>
        <a:bodyPr/>
        <a:lstStyle/>
        <a:p>
          <a:endParaRPr lang="es-MX"/>
        </a:p>
      </dgm:t>
    </dgm:pt>
    <dgm:pt modelId="{97392F49-2BD8-4B30-B4C2-7C3EE1D98BAC}" type="pres">
      <dgm:prSet presAssocID="{5DA242F2-7D1F-4191-8316-AB46435F690E}" presName="parTrans" presStyleLbl="sibTrans2D1" presStyleIdx="6" presStyleCnt="10"/>
      <dgm:spPr/>
      <dgm:t>
        <a:bodyPr/>
        <a:lstStyle/>
        <a:p>
          <a:endParaRPr lang="es-MX"/>
        </a:p>
      </dgm:t>
    </dgm:pt>
    <dgm:pt modelId="{1D456888-11D1-4658-B4A4-DC1A45F39D4C}" type="pres">
      <dgm:prSet presAssocID="{5DA242F2-7D1F-4191-8316-AB46435F690E}" presName="connectorText" presStyleLbl="sibTrans2D1" presStyleIdx="6" presStyleCnt="10"/>
      <dgm:spPr/>
      <dgm:t>
        <a:bodyPr/>
        <a:lstStyle/>
        <a:p>
          <a:endParaRPr lang="es-MX"/>
        </a:p>
      </dgm:t>
    </dgm:pt>
    <dgm:pt modelId="{9A421E8B-9AA8-4622-BF01-193CFE4DDC55}" type="pres">
      <dgm:prSet presAssocID="{51917B92-A538-4A88-9297-A10F501F8B92}" presName="node" presStyleLbl="node1" presStyleIdx="6" presStyleCnt="10">
        <dgm:presLayoutVars>
          <dgm:bulletEnabled val="1"/>
        </dgm:presLayoutVars>
      </dgm:prSet>
      <dgm:spPr/>
      <dgm:t>
        <a:bodyPr/>
        <a:lstStyle/>
        <a:p>
          <a:endParaRPr lang="es-MX"/>
        </a:p>
      </dgm:t>
    </dgm:pt>
    <dgm:pt modelId="{7E0622B2-2592-48BC-A153-BD6BBDD75EA9}" type="pres">
      <dgm:prSet presAssocID="{ECE71CE6-D88C-42EE-B854-1114BBF60881}" presName="parTrans" presStyleLbl="sibTrans2D1" presStyleIdx="7" presStyleCnt="10"/>
      <dgm:spPr/>
      <dgm:t>
        <a:bodyPr/>
        <a:lstStyle/>
        <a:p>
          <a:endParaRPr lang="es-MX"/>
        </a:p>
      </dgm:t>
    </dgm:pt>
    <dgm:pt modelId="{ABF5E7A2-C52B-4089-90EA-9F6B32141B73}" type="pres">
      <dgm:prSet presAssocID="{ECE71CE6-D88C-42EE-B854-1114BBF60881}" presName="connectorText" presStyleLbl="sibTrans2D1" presStyleIdx="7" presStyleCnt="10"/>
      <dgm:spPr/>
      <dgm:t>
        <a:bodyPr/>
        <a:lstStyle/>
        <a:p>
          <a:endParaRPr lang="es-MX"/>
        </a:p>
      </dgm:t>
    </dgm:pt>
    <dgm:pt modelId="{ECA48B3A-1FA3-4326-86FF-43EE77FED151}" type="pres">
      <dgm:prSet presAssocID="{0345A07D-CA2D-4954-8C95-51453570BC39}" presName="node" presStyleLbl="node1" presStyleIdx="7" presStyleCnt="10">
        <dgm:presLayoutVars>
          <dgm:bulletEnabled val="1"/>
        </dgm:presLayoutVars>
      </dgm:prSet>
      <dgm:spPr/>
      <dgm:t>
        <a:bodyPr/>
        <a:lstStyle/>
        <a:p>
          <a:endParaRPr lang="es-MX"/>
        </a:p>
      </dgm:t>
    </dgm:pt>
    <dgm:pt modelId="{990FEAE3-627B-4F37-882A-6AFAED6E3989}" type="pres">
      <dgm:prSet presAssocID="{CF4F50AC-73A0-4A03-ACDF-A1D48973EE27}" presName="parTrans" presStyleLbl="sibTrans2D1" presStyleIdx="8" presStyleCnt="10"/>
      <dgm:spPr/>
      <dgm:t>
        <a:bodyPr/>
        <a:lstStyle/>
        <a:p>
          <a:endParaRPr lang="es-MX"/>
        </a:p>
      </dgm:t>
    </dgm:pt>
    <dgm:pt modelId="{AFCEF946-FEF1-455B-9C17-02C711D2903C}" type="pres">
      <dgm:prSet presAssocID="{CF4F50AC-73A0-4A03-ACDF-A1D48973EE27}" presName="connectorText" presStyleLbl="sibTrans2D1" presStyleIdx="8" presStyleCnt="10"/>
      <dgm:spPr/>
      <dgm:t>
        <a:bodyPr/>
        <a:lstStyle/>
        <a:p>
          <a:endParaRPr lang="es-MX"/>
        </a:p>
      </dgm:t>
    </dgm:pt>
    <dgm:pt modelId="{05067CF7-7764-4635-B601-0E479260FE07}" type="pres">
      <dgm:prSet presAssocID="{55DBB17A-AE84-4B57-87FC-A5EB4CD996E4}" presName="node" presStyleLbl="node1" presStyleIdx="8" presStyleCnt="10">
        <dgm:presLayoutVars>
          <dgm:bulletEnabled val="1"/>
        </dgm:presLayoutVars>
      </dgm:prSet>
      <dgm:spPr/>
      <dgm:t>
        <a:bodyPr/>
        <a:lstStyle/>
        <a:p>
          <a:endParaRPr lang="es-MX"/>
        </a:p>
      </dgm:t>
    </dgm:pt>
    <dgm:pt modelId="{6D88E3BA-FC7C-45C8-84DC-6B509B5A0CF8}" type="pres">
      <dgm:prSet presAssocID="{2D3837F6-EB76-432F-BF89-EE35E8EFDF78}" presName="parTrans" presStyleLbl="sibTrans2D1" presStyleIdx="9" presStyleCnt="10"/>
      <dgm:spPr/>
      <dgm:t>
        <a:bodyPr/>
        <a:lstStyle/>
        <a:p>
          <a:endParaRPr lang="es-MX"/>
        </a:p>
      </dgm:t>
    </dgm:pt>
    <dgm:pt modelId="{B5A39E3E-64DD-413F-AB47-87D7A9FBB81E}" type="pres">
      <dgm:prSet presAssocID="{2D3837F6-EB76-432F-BF89-EE35E8EFDF78}" presName="connectorText" presStyleLbl="sibTrans2D1" presStyleIdx="9" presStyleCnt="10"/>
      <dgm:spPr/>
      <dgm:t>
        <a:bodyPr/>
        <a:lstStyle/>
        <a:p>
          <a:endParaRPr lang="es-MX"/>
        </a:p>
      </dgm:t>
    </dgm:pt>
    <dgm:pt modelId="{96D47DCD-53E0-4EB9-AC9D-1F9EFED34573}" type="pres">
      <dgm:prSet presAssocID="{B305769B-E5B2-4146-9564-9F9661C68918}" presName="node" presStyleLbl="node1" presStyleIdx="9" presStyleCnt="10">
        <dgm:presLayoutVars>
          <dgm:bulletEnabled val="1"/>
        </dgm:presLayoutVars>
      </dgm:prSet>
      <dgm:spPr/>
      <dgm:t>
        <a:bodyPr/>
        <a:lstStyle/>
        <a:p>
          <a:endParaRPr lang="es-MX"/>
        </a:p>
      </dgm:t>
    </dgm:pt>
  </dgm:ptLst>
  <dgm:cxnLst>
    <dgm:cxn modelId="{8A9D57C2-94BC-4137-A2DB-F6CAACC630B3}" type="presOf" srcId="{CF4F50AC-73A0-4A03-ACDF-A1D48973EE27}" destId="{990FEAE3-627B-4F37-882A-6AFAED6E3989}" srcOrd="0" destOrd="0" presId="urn:microsoft.com/office/officeart/2005/8/layout/radial5"/>
    <dgm:cxn modelId="{38F54D4B-3E6B-4BED-AB46-FAC08C3E98AD}" type="presOf" srcId="{230DC9C2-E77A-4F02-BDF9-F36717444CA6}" destId="{F5860685-A41E-4BD6-B1CC-61D46BC0E5FE}" srcOrd="0" destOrd="0" presId="urn:microsoft.com/office/officeart/2005/8/layout/radial5"/>
    <dgm:cxn modelId="{C0649C88-5ED5-4940-B4D6-D7821DB9F523}" type="presOf" srcId="{1F6BD5B8-B217-41ED-A0C0-C45D59D9F4AC}" destId="{6472F21C-A92B-4BAD-9DFB-BAFED311F986}" srcOrd="0" destOrd="0" presId="urn:microsoft.com/office/officeart/2005/8/layout/radial5"/>
    <dgm:cxn modelId="{A8BDAD84-DF0F-4AE2-B67E-35286881A863}" type="presOf" srcId="{4ACCFAA3-A084-4A93-A93B-44042920D081}" destId="{39913EF9-31B1-4BED-91BD-04445D62D082}" srcOrd="0" destOrd="0" presId="urn:microsoft.com/office/officeart/2005/8/layout/radial5"/>
    <dgm:cxn modelId="{0C8C6960-A5DE-46EE-B276-FF253242AFAA}" srcId="{DE283D5A-308A-4311-92EC-41EDC0136AC5}" destId="{B305769B-E5B2-4146-9564-9F9661C68918}" srcOrd="9" destOrd="0" parTransId="{2D3837F6-EB76-432F-BF89-EE35E8EFDF78}" sibTransId="{19707D46-5BE4-42E2-966C-15B18C5AB5A0}"/>
    <dgm:cxn modelId="{3031E408-749C-483A-9EE6-6480C4BB8E0B}" type="presOf" srcId="{5DA242F2-7D1F-4191-8316-AB46435F690E}" destId="{97392F49-2BD8-4B30-B4C2-7C3EE1D98BAC}" srcOrd="0" destOrd="0" presId="urn:microsoft.com/office/officeart/2005/8/layout/radial5"/>
    <dgm:cxn modelId="{17DDAED4-21F6-4275-8009-6A856D96EDF7}" type="presOf" srcId="{2D3837F6-EB76-432F-BF89-EE35E8EFDF78}" destId="{6D88E3BA-FC7C-45C8-84DC-6B509B5A0CF8}" srcOrd="0" destOrd="0" presId="urn:microsoft.com/office/officeart/2005/8/layout/radial5"/>
    <dgm:cxn modelId="{7D898F71-F3EF-4F94-A72F-F459445EFC26}" type="presOf" srcId="{63B8F81E-7182-49AD-AF8E-E86DF2035F00}" destId="{674974B4-85B2-4E93-AEDD-3BE67FC2E738}" srcOrd="0" destOrd="0" presId="urn:microsoft.com/office/officeart/2005/8/layout/radial5"/>
    <dgm:cxn modelId="{B3589375-8C7F-4B86-A461-72218245BD85}" type="presOf" srcId="{80872697-40FB-4880-BE48-81527377961C}" destId="{752EDAD4-CA47-4A90-B41C-9D57868159D3}" srcOrd="0" destOrd="0" presId="urn:microsoft.com/office/officeart/2005/8/layout/radial5"/>
    <dgm:cxn modelId="{C0B42C9D-9BD7-4D22-90E0-E6F24FF41F3E}" type="presOf" srcId="{B2883E2B-24B5-4F25-A298-5C4F44D92572}" destId="{3FC85D20-F7AA-4C75-B944-2931C650A983}" srcOrd="0" destOrd="0" presId="urn:microsoft.com/office/officeart/2005/8/layout/radial5"/>
    <dgm:cxn modelId="{9E04BF1F-73CA-4A9E-8D41-F793E1FA994E}" type="presOf" srcId="{230DC9C2-E77A-4F02-BDF9-F36717444CA6}" destId="{9E79876C-049F-4F9B-82FD-1CD97E90385F}" srcOrd="1" destOrd="0" presId="urn:microsoft.com/office/officeart/2005/8/layout/radial5"/>
    <dgm:cxn modelId="{00834102-C570-4ADC-8125-E394080CEDD1}" srcId="{DE283D5A-308A-4311-92EC-41EDC0136AC5}" destId="{4ACCFAA3-A084-4A93-A93B-44042920D081}" srcOrd="5" destOrd="0" parTransId="{230DC9C2-E77A-4F02-BDF9-F36717444CA6}" sibTransId="{946F5B5C-4E80-48E4-93D5-FFDBF02B1982}"/>
    <dgm:cxn modelId="{2A9DEE18-0071-4582-A9B5-213CE62A9E98}" srcId="{DE283D5A-308A-4311-92EC-41EDC0136AC5}" destId="{D49BAB75-73F6-4B39-8C4B-8E9D8CFD5F78}" srcOrd="4" destOrd="0" parTransId="{63B8F81E-7182-49AD-AF8E-E86DF2035F00}" sibTransId="{BD8F35C0-8C6C-46B7-A3E1-DEB90AD1C336}"/>
    <dgm:cxn modelId="{2BF6A371-BB8A-4227-8CBA-54EB42EF56A7}" type="presOf" srcId="{1C1600C7-2224-4B7A-A4EA-43FB17872EA5}" destId="{9078979F-20AA-479D-9A97-C91D82E06DC5}" srcOrd="0" destOrd="0" presId="urn:microsoft.com/office/officeart/2005/8/layout/radial5"/>
    <dgm:cxn modelId="{7399FBE2-98BC-420F-A174-DE70F92C7B0C}" srcId="{DE283D5A-308A-4311-92EC-41EDC0136AC5}" destId="{53EBE41C-56B5-44E1-A0E5-DD4BFE9C8095}" srcOrd="1" destOrd="0" parTransId="{B36A4DDD-A387-4A26-B26C-68D2346E7FD1}" sibTransId="{B08752AC-CAC6-40C4-A199-28EC052D7E2A}"/>
    <dgm:cxn modelId="{EA8B3B91-A4A5-4033-ABE1-9C01CD4E6C50}" srcId="{DE283D5A-308A-4311-92EC-41EDC0136AC5}" destId="{0345A07D-CA2D-4954-8C95-51453570BC39}" srcOrd="7" destOrd="0" parTransId="{ECE71CE6-D88C-42EE-B854-1114BBF60881}" sibTransId="{92DBB392-D05B-4B6F-BC8F-B28D29AEFAC7}"/>
    <dgm:cxn modelId="{8E60AB0F-1868-4CD9-8793-145B24BF6F7A}" type="presOf" srcId="{B36A4DDD-A387-4A26-B26C-68D2346E7FD1}" destId="{5000AAA5-17F7-4D1A-8D14-AEC84C8A9800}" srcOrd="1" destOrd="0" presId="urn:microsoft.com/office/officeart/2005/8/layout/radial5"/>
    <dgm:cxn modelId="{9F9FE411-0121-468C-B278-BA50E566A379}" type="presOf" srcId="{DE283D5A-308A-4311-92EC-41EDC0136AC5}" destId="{91DCCAF6-2DB9-45EA-8ACE-EF5613AE0513}" srcOrd="0" destOrd="0" presId="urn:microsoft.com/office/officeart/2005/8/layout/radial5"/>
    <dgm:cxn modelId="{AC113AB0-57C1-4A45-A040-AFBB08AB32B4}" type="presOf" srcId="{55DBB17A-AE84-4B57-87FC-A5EB4CD996E4}" destId="{05067CF7-7764-4635-B601-0E479260FE07}" srcOrd="0" destOrd="0" presId="urn:microsoft.com/office/officeart/2005/8/layout/radial5"/>
    <dgm:cxn modelId="{3D6A80A8-C970-43D5-8BF0-9C701066066C}" srcId="{DE283D5A-308A-4311-92EC-41EDC0136AC5}" destId="{51917B92-A538-4A88-9297-A10F501F8B92}" srcOrd="6" destOrd="0" parTransId="{5DA242F2-7D1F-4191-8316-AB46435F690E}" sibTransId="{00B9CB3C-FD96-4718-91F4-A7B0526DE4D2}"/>
    <dgm:cxn modelId="{7DBAD2F0-B8A6-48A3-9990-EC1F42BC7C21}" srcId="{DE283D5A-308A-4311-92EC-41EDC0136AC5}" destId="{55DBB17A-AE84-4B57-87FC-A5EB4CD996E4}" srcOrd="8" destOrd="0" parTransId="{CF4F50AC-73A0-4A03-ACDF-A1D48973EE27}" sibTransId="{F47F8FF2-6E9F-4F7B-A076-5A51CF3C4CFE}"/>
    <dgm:cxn modelId="{BE35CAF8-BF69-43B1-B377-94921B00B889}" type="presOf" srcId="{6361DDDB-33CD-4030-ADF0-0C325B476E98}" destId="{6DBD99CD-39AC-40F9-A46E-6221D4C871FC}" srcOrd="0" destOrd="0" presId="urn:microsoft.com/office/officeart/2005/8/layout/radial5"/>
    <dgm:cxn modelId="{38D72106-D96B-4B9E-A26E-567DFFEC5564}" type="presOf" srcId="{B2883E2B-24B5-4F25-A298-5C4F44D92572}" destId="{480DEDEE-A6DB-4BC5-831C-F80B6D7FD24E}" srcOrd="1" destOrd="0" presId="urn:microsoft.com/office/officeart/2005/8/layout/radial5"/>
    <dgm:cxn modelId="{C410AE5F-0603-44F4-97E4-095F42C4BAC5}" type="presOf" srcId="{53EBE41C-56B5-44E1-A0E5-DD4BFE9C8095}" destId="{40227CBC-9700-4344-85A7-DCF3E293AC6E}" srcOrd="0" destOrd="0" presId="urn:microsoft.com/office/officeart/2005/8/layout/radial5"/>
    <dgm:cxn modelId="{170AE7A9-60A9-4DC4-A46C-B32B4298A515}" type="presOf" srcId="{D49BAB75-73F6-4B39-8C4B-8E9D8CFD5F78}" destId="{8D500560-EC92-4D82-9AF6-8B81C5F162C5}" srcOrd="0" destOrd="0" presId="urn:microsoft.com/office/officeart/2005/8/layout/radial5"/>
    <dgm:cxn modelId="{0ACBAAE0-96B5-499F-9771-5BD09C98543B}" srcId="{1F8DC154-FCC3-46FC-A3E5-EE2087BE81CA}" destId="{DE283D5A-308A-4311-92EC-41EDC0136AC5}" srcOrd="0" destOrd="0" parTransId="{AA449F97-2028-404D-A309-696DA821B25E}" sibTransId="{91C53987-C90C-467C-AEAE-31303B766E64}"/>
    <dgm:cxn modelId="{0C0DE95F-2814-4AFE-BE0E-88A0A63CA191}" srcId="{DE283D5A-308A-4311-92EC-41EDC0136AC5}" destId="{1C1600C7-2224-4B7A-A4EA-43FB17872EA5}" srcOrd="3" destOrd="0" parTransId="{B2883E2B-24B5-4F25-A298-5C4F44D92572}" sibTransId="{98BF609A-8DC7-475A-95F1-4AEE0480418A}"/>
    <dgm:cxn modelId="{F63D0C77-E0A0-4876-B186-8E2288DB84A0}" type="presOf" srcId="{CF4F50AC-73A0-4A03-ACDF-A1D48973EE27}" destId="{AFCEF946-FEF1-455B-9C17-02C711D2903C}" srcOrd="1" destOrd="0" presId="urn:microsoft.com/office/officeart/2005/8/layout/radial5"/>
    <dgm:cxn modelId="{E9845BD2-69E3-4655-B204-CA6FB67EF18B}" type="presOf" srcId="{0345A07D-CA2D-4954-8C95-51453570BC39}" destId="{ECA48B3A-1FA3-4326-86FF-43EE77FED151}" srcOrd="0" destOrd="0" presId="urn:microsoft.com/office/officeart/2005/8/layout/radial5"/>
    <dgm:cxn modelId="{EA632C05-898E-4866-A932-402D871A8077}" type="presOf" srcId="{35A1178E-5755-4701-8EFB-8F067D325BA7}" destId="{027FA5BC-53E0-4830-A211-AF775A57091B}" srcOrd="1" destOrd="0" presId="urn:microsoft.com/office/officeart/2005/8/layout/radial5"/>
    <dgm:cxn modelId="{59B32902-25DC-4BDB-9056-37660C15DBDD}" type="presOf" srcId="{35A1178E-5755-4701-8EFB-8F067D325BA7}" destId="{8874C6C8-1EB5-4FED-A483-2BB40A137643}" srcOrd="0" destOrd="0" presId="urn:microsoft.com/office/officeart/2005/8/layout/radial5"/>
    <dgm:cxn modelId="{6DA21FD7-8880-40AD-AAEF-05D0C74AFE8D}" type="presOf" srcId="{6361DDDB-33CD-4030-ADF0-0C325B476E98}" destId="{D36C63EF-DC06-4B47-9C64-F7C85B3AF1EE}" srcOrd="1" destOrd="0" presId="urn:microsoft.com/office/officeart/2005/8/layout/radial5"/>
    <dgm:cxn modelId="{C8A1E669-B852-413B-A767-805BFEB03266}" type="presOf" srcId="{5DA242F2-7D1F-4191-8316-AB46435F690E}" destId="{1D456888-11D1-4658-B4A4-DC1A45F39D4C}" srcOrd="1" destOrd="0" presId="urn:microsoft.com/office/officeart/2005/8/layout/radial5"/>
    <dgm:cxn modelId="{F5BF5343-41B7-4956-A0F6-1884618A6243}" type="presOf" srcId="{ECE71CE6-D88C-42EE-B854-1114BBF60881}" destId="{7E0622B2-2592-48BC-A153-BD6BBDD75EA9}" srcOrd="0" destOrd="0" presId="urn:microsoft.com/office/officeart/2005/8/layout/radial5"/>
    <dgm:cxn modelId="{D2BA9A3E-A48B-4BB4-8E6F-82CF4BF6D867}" type="presOf" srcId="{51917B92-A538-4A88-9297-A10F501F8B92}" destId="{9A421E8B-9AA8-4622-BF01-193CFE4DDC55}" srcOrd="0" destOrd="0" presId="urn:microsoft.com/office/officeart/2005/8/layout/radial5"/>
    <dgm:cxn modelId="{5627641B-96ED-431A-BC15-587AA32885C1}" type="presOf" srcId="{63B8F81E-7182-49AD-AF8E-E86DF2035F00}" destId="{DEFA10C9-DDFE-493F-8F26-DFEB6F05F0A2}" srcOrd="1" destOrd="0" presId="urn:microsoft.com/office/officeart/2005/8/layout/radial5"/>
    <dgm:cxn modelId="{C4258361-0D07-42E0-8E73-404FD2F5AC3C}" type="presOf" srcId="{B305769B-E5B2-4146-9564-9F9661C68918}" destId="{96D47DCD-53E0-4EB9-AC9D-1F9EFED34573}" srcOrd="0" destOrd="0" presId="urn:microsoft.com/office/officeart/2005/8/layout/radial5"/>
    <dgm:cxn modelId="{0E686FDC-2AF6-43B9-A1EC-D840435E346B}" type="presOf" srcId="{B36A4DDD-A387-4A26-B26C-68D2346E7FD1}" destId="{A52B4588-405F-45DC-AEDA-3B160AEFCD4F}" srcOrd="0" destOrd="0" presId="urn:microsoft.com/office/officeart/2005/8/layout/radial5"/>
    <dgm:cxn modelId="{6C2A4140-B073-4483-869E-4D90954B1A63}" srcId="{DE283D5A-308A-4311-92EC-41EDC0136AC5}" destId="{1F6BD5B8-B217-41ED-A0C0-C45D59D9F4AC}" srcOrd="2" destOrd="0" parTransId="{6361DDDB-33CD-4030-ADF0-0C325B476E98}" sibTransId="{6424F492-0152-457D-BC64-C43A643AFBE1}"/>
    <dgm:cxn modelId="{3AC6034C-7EC4-4959-BC32-E8E854B76625}" type="presOf" srcId="{2D3837F6-EB76-432F-BF89-EE35E8EFDF78}" destId="{B5A39E3E-64DD-413F-AB47-87D7A9FBB81E}" srcOrd="1" destOrd="0" presId="urn:microsoft.com/office/officeart/2005/8/layout/radial5"/>
    <dgm:cxn modelId="{F78B2F2A-F608-4981-B279-A0101A7F7565}" srcId="{DE283D5A-308A-4311-92EC-41EDC0136AC5}" destId="{80872697-40FB-4880-BE48-81527377961C}" srcOrd="0" destOrd="0" parTransId="{35A1178E-5755-4701-8EFB-8F067D325BA7}" sibTransId="{24648C9B-D50B-454A-8C6C-9657EBE5977B}"/>
    <dgm:cxn modelId="{6DB868CB-23F2-4ADB-9FEC-218E8D90703F}" type="presOf" srcId="{1F8DC154-FCC3-46FC-A3E5-EE2087BE81CA}" destId="{7F29F504-8226-4FFA-A4A3-F3388A8DCCC2}" srcOrd="0" destOrd="0" presId="urn:microsoft.com/office/officeart/2005/8/layout/radial5"/>
    <dgm:cxn modelId="{BE8FCFE2-9B0A-4820-B06F-BB2468439D17}" type="presOf" srcId="{ECE71CE6-D88C-42EE-B854-1114BBF60881}" destId="{ABF5E7A2-C52B-4089-90EA-9F6B32141B73}" srcOrd="1" destOrd="0" presId="urn:microsoft.com/office/officeart/2005/8/layout/radial5"/>
    <dgm:cxn modelId="{2FDCC58B-F807-43BD-9926-A4023C9BD1FF}" type="presParOf" srcId="{7F29F504-8226-4FFA-A4A3-F3388A8DCCC2}" destId="{91DCCAF6-2DB9-45EA-8ACE-EF5613AE0513}" srcOrd="0" destOrd="0" presId="urn:microsoft.com/office/officeart/2005/8/layout/radial5"/>
    <dgm:cxn modelId="{964241D9-69E4-4603-A1F9-21956F2A2E0B}" type="presParOf" srcId="{7F29F504-8226-4FFA-A4A3-F3388A8DCCC2}" destId="{8874C6C8-1EB5-4FED-A483-2BB40A137643}" srcOrd="1" destOrd="0" presId="urn:microsoft.com/office/officeart/2005/8/layout/radial5"/>
    <dgm:cxn modelId="{AE90CF0B-24F7-4F7F-923F-65CECE4C38A4}" type="presParOf" srcId="{8874C6C8-1EB5-4FED-A483-2BB40A137643}" destId="{027FA5BC-53E0-4830-A211-AF775A57091B}" srcOrd="0" destOrd="0" presId="urn:microsoft.com/office/officeart/2005/8/layout/radial5"/>
    <dgm:cxn modelId="{0CDB0442-D5CB-43C2-A3C5-0FC77FFC1EC0}" type="presParOf" srcId="{7F29F504-8226-4FFA-A4A3-F3388A8DCCC2}" destId="{752EDAD4-CA47-4A90-B41C-9D57868159D3}" srcOrd="2" destOrd="0" presId="urn:microsoft.com/office/officeart/2005/8/layout/radial5"/>
    <dgm:cxn modelId="{9DE086A2-E68E-4655-9C1A-B8B957C2F6D2}" type="presParOf" srcId="{7F29F504-8226-4FFA-A4A3-F3388A8DCCC2}" destId="{A52B4588-405F-45DC-AEDA-3B160AEFCD4F}" srcOrd="3" destOrd="0" presId="urn:microsoft.com/office/officeart/2005/8/layout/radial5"/>
    <dgm:cxn modelId="{988ADE41-A2CF-4462-B414-A19B002D8F37}" type="presParOf" srcId="{A52B4588-405F-45DC-AEDA-3B160AEFCD4F}" destId="{5000AAA5-17F7-4D1A-8D14-AEC84C8A9800}" srcOrd="0" destOrd="0" presId="urn:microsoft.com/office/officeart/2005/8/layout/radial5"/>
    <dgm:cxn modelId="{F5A6F823-4E1B-4992-9974-6EEBC0457C77}" type="presParOf" srcId="{7F29F504-8226-4FFA-A4A3-F3388A8DCCC2}" destId="{40227CBC-9700-4344-85A7-DCF3E293AC6E}" srcOrd="4" destOrd="0" presId="urn:microsoft.com/office/officeart/2005/8/layout/radial5"/>
    <dgm:cxn modelId="{C3C0C41D-2836-4E7E-88F6-927405E1DCFA}" type="presParOf" srcId="{7F29F504-8226-4FFA-A4A3-F3388A8DCCC2}" destId="{6DBD99CD-39AC-40F9-A46E-6221D4C871FC}" srcOrd="5" destOrd="0" presId="urn:microsoft.com/office/officeart/2005/8/layout/radial5"/>
    <dgm:cxn modelId="{2D13805A-17FC-444C-8B41-B45ECAC1748A}" type="presParOf" srcId="{6DBD99CD-39AC-40F9-A46E-6221D4C871FC}" destId="{D36C63EF-DC06-4B47-9C64-F7C85B3AF1EE}" srcOrd="0" destOrd="0" presId="urn:microsoft.com/office/officeart/2005/8/layout/radial5"/>
    <dgm:cxn modelId="{03D462EA-1B80-4DE4-B29C-9790B3AF43B5}" type="presParOf" srcId="{7F29F504-8226-4FFA-A4A3-F3388A8DCCC2}" destId="{6472F21C-A92B-4BAD-9DFB-BAFED311F986}" srcOrd="6" destOrd="0" presId="urn:microsoft.com/office/officeart/2005/8/layout/radial5"/>
    <dgm:cxn modelId="{1262521A-D0BC-488A-B486-89282B2AA1C5}" type="presParOf" srcId="{7F29F504-8226-4FFA-A4A3-F3388A8DCCC2}" destId="{3FC85D20-F7AA-4C75-B944-2931C650A983}" srcOrd="7" destOrd="0" presId="urn:microsoft.com/office/officeart/2005/8/layout/radial5"/>
    <dgm:cxn modelId="{340BD5A0-6B62-4E20-9404-BBC52AABFF6F}" type="presParOf" srcId="{3FC85D20-F7AA-4C75-B944-2931C650A983}" destId="{480DEDEE-A6DB-4BC5-831C-F80B6D7FD24E}" srcOrd="0" destOrd="0" presId="urn:microsoft.com/office/officeart/2005/8/layout/radial5"/>
    <dgm:cxn modelId="{F818B9B7-5FE2-4795-BD76-5731BF0A7FEF}" type="presParOf" srcId="{7F29F504-8226-4FFA-A4A3-F3388A8DCCC2}" destId="{9078979F-20AA-479D-9A97-C91D82E06DC5}" srcOrd="8" destOrd="0" presId="urn:microsoft.com/office/officeart/2005/8/layout/radial5"/>
    <dgm:cxn modelId="{5E07588B-D493-4571-8B70-2F153D103E47}" type="presParOf" srcId="{7F29F504-8226-4FFA-A4A3-F3388A8DCCC2}" destId="{674974B4-85B2-4E93-AEDD-3BE67FC2E738}" srcOrd="9" destOrd="0" presId="urn:microsoft.com/office/officeart/2005/8/layout/radial5"/>
    <dgm:cxn modelId="{72E9C76B-5CA2-46D1-A81E-799801CBCF4D}" type="presParOf" srcId="{674974B4-85B2-4E93-AEDD-3BE67FC2E738}" destId="{DEFA10C9-DDFE-493F-8F26-DFEB6F05F0A2}" srcOrd="0" destOrd="0" presId="urn:microsoft.com/office/officeart/2005/8/layout/radial5"/>
    <dgm:cxn modelId="{AB5C2BD4-F45F-4B45-BAFB-6F8F844C8BD3}" type="presParOf" srcId="{7F29F504-8226-4FFA-A4A3-F3388A8DCCC2}" destId="{8D500560-EC92-4D82-9AF6-8B81C5F162C5}" srcOrd="10" destOrd="0" presId="urn:microsoft.com/office/officeart/2005/8/layout/radial5"/>
    <dgm:cxn modelId="{8C8F2616-E0B1-4B80-997C-5D574C1DC325}" type="presParOf" srcId="{7F29F504-8226-4FFA-A4A3-F3388A8DCCC2}" destId="{F5860685-A41E-4BD6-B1CC-61D46BC0E5FE}" srcOrd="11" destOrd="0" presId="urn:microsoft.com/office/officeart/2005/8/layout/radial5"/>
    <dgm:cxn modelId="{CDECFD45-FA1A-4FA9-A8F6-FEBDB88D223B}" type="presParOf" srcId="{F5860685-A41E-4BD6-B1CC-61D46BC0E5FE}" destId="{9E79876C-049F-4F9B-82FD-1CD97E90385F}" srcOrd="0" destOrd="0" presId="urn:microsoft.com/office/officeart/2005/8/layout/radial5"/>
    <dgm:cxn modelId="{F7E2753D-DAC7-4640-92F5-5D5B3B32A6D0}" type="presParOf" srcId="{7F29F504-8226-4FFA-A4A3-F3388A8DCCC2}" destId="{39913EF9-31B1-4BED-91BD-04445D62D082}" srcOrd="12" destOrd="0" presId="urn:microsoft.com/office/officeart/2005/8/layout/radial5"/>
    <dgm:cxn modelId="{4DAF0DD7-8C16-4BDD-9386-C8F49AEF06A0}" type="presParOf" srcId="{7F29F504-8226-4FFA-A4A3-F3388A8DCCC2}" destId="{97392F49-2BD8-4B30-B4C2-7C3EE1D98BAC}" srcOrd="13" destOrd="0" presId="urn:microsoft.com/office/officeart/2005/8/layout/radial5"/>
    <dgm:cxn modelId="{DF50FE6F-E9F8-4A25-9A0C-9C661CEAC16E}" type="presParOf" srcId="{97392F49-2BD8-4B30-B4C2-7C3EE1D98BAC}" destId="{1D456888-11D1-4658-B4A4-DC1A45F39D4C}" srcOrd="0" destOrd="0" presId="urn:microsoft.com/office/officeart/2005/8/layout/radial5"/>
    <dgm:cxn modelId="{C84C760F-A0F3-4DA1-A6D1-ED20E064A806}" type="presParOf" srcId="{7F29F504-8226-4FFA-A4A3-F3388A8DCCC2}" destId="{9A421E8B-9AA8-4622-BF01-193CFE4DDC55}" srcOrd="14" destOrd="0" presId="urn:microsoft.com/office/officeart/2005/8/layout/radial5"/>
    <dgm:cxn modelId="{87647E87-6456-487A-A911-313C30D1DDE9}" type="presParOf" srcId="{7F29F504-8226-4FFA-A4A3-F3388A8DCCC2}" destId="{7E0622B2-2592-48BC-A153-BD6BBDD75EA9}" srcOrd="15" destOrd="0" presId="urn:microsoft.com/office/officeart/2005/8/layout/radial5"/>
    <dgm:cxn modelId="{B038FD08-A94B-43F5-8A01-C5A708A4F109}" type="presParOf" srcId="{7E0622B2-2592-48BC-A153-BD6BBDD75EA9}" destId="{ABF5E7A2-C52B-4089-90EA-9F6B32141B73}" srcOrd="0" destOrd="0" presId="urn:microsoft.com/office/officeart/2005/8/layout/radial5"/>
    <dgm:cxn modelId="{C8FAB21A-0482-49D7-ABDC-6F83A5DF5233}" type="presParOf" srcId="{7F29F504-8226-4FFA-A4A3-F3388A8DCCC2}" destId="{ECA48B3A-1FA3-4326-86FF-43EE77FED151}" srcOrd="16" destOrd="0" presId="urn:microsoft.com/office/officeart/2005/8/layout/radial5"/>
    <dgm:cxn modelId="{DABF9670-0385-4F95-B8CF-5FD85A17CDE6}" type="presParOf" srcId="{7F29F504-8226-4FFA-A4A3-F3388A8DCCC2}" destId="{990FEAE3-627B-4F37-882A-6AFAED6E3989}" srcOrd="17" destOrd="0" presId="urn:microsoft.com/office/officeart/2005/8/layout/radial5"/>
    <dgm:cxn modelId="{BCB84CA9-F995-41DE-916E-D048376D9E72}" type="presParOf" srcId="{990FEAE3-627B-4F37-882A-6AFAED6E3989}" destId="{AFCEF946-FEF1-455B-9C17-02C711D2903C}" srcOrd="0" destOrd="0" presId="urn:microsoft.com/office/officeart/2005/8/layout/radial5"/>
    <dgm:cxn modelId="{BB0B3225-AC49-4B8C-8689-A71914411F01}" type="presParOf" srcId="{7F29F504-8226-4FFA-A4A3-F3388A8DCCC2}" destId="{05067CF7-7764-4635-B601-0E479260FE07}" srcOrd="18" destOrd="0" presId="urn:microsoft.com/office/officeart/2005/8/layout/radial5"/>
    <dgm:cxn modelId="{EA2AB2AD-31A2-4522-94D6-3249093E82F4}" type="presParOf" srcId="{7F29F504-8226-4FFA-A4A3-F3388A8DCCC2}" destId="{6D88E3BA-FC7C-45C8-84DC-6B509B5A0CF8}" srcOrd="19" destOrd="0" presId="urn:microsoft.com/office/officeart/2005/8/layout/radial5"/>
    <dgm:cxn modelId="{3150AC82-5BA4-44E9-8155-747298955946}" type="presParOf" srcId="{6D88E3BA-FC7C-45C8-84DC-6B509B5A0CF8}" destId="{B5A39E3E-64DD-413F-AB47-87D7A9FBB81E}" srcOrd="0" destOrd="0" presId="urn:microsoft.com/office/officeart/2005/8/layout/radial5"/>
    <dgm:cxn modelId="{B290934B-AABF-4B88-A9A3-84A7E9C45558}" type="presParOf" srcId="{7F29F504-8226-4FFA-A4A3-F3388A8DCCC2}" destId="{96D47DCD-53E0-4EB9-AC9D-1F9EFED34573}" srcOrd="2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7CD4B80-2232-49D7-A435-848AD20C25E0}" type="doc">
      <dgm:prSet loTypeId="urn:microsoft.com/office/officeart/2005/8/layout/target3" loCatId="list" qsTypeId="urn:microsoft.com/office/officeart/2005/8/quickstyle/3d7" qsCatId="3D" csTypeId="urn:microsoft.com/office/officeart/2005/8/colors/colorful3" csCatId="colorful" phldr="1"/>
      <dgm:spPr/>
      <dgm:t>
        <a:bodyPr/>
        <a:lstStyle/>
        <a:p>
          <a:endParaRPr lang="es-MX"/>
        </a:p>
      </dgm:t>
    </dgm:pt>
    <dgm:pt modelId="{F744B2C7-1A63-4638-8331-032F108915DB}">
      <dgm:prSet phldrT="[Texto]"/>
      <dgm:spPr/>
      <dgm:t>
        <a:bodyPr/>
        <a:lstStyle/>
        <a:p>
          <a:r>
            <a:rPr lang="es-MX" dirty="0" smtClean="0"/>
            <a:t>Alto</a:t>
          </a:r>
          <a:endParaRPr lang="es-MX" dirty="0"/>
        </a:p>
      </dgm:t>
    </dgm:pt>
    <dgm:pt modelId="{48E741D9-9B53-4713-810D-C7D993619C69}" type="parTrans" cxnId="{98FE787D-0630-4610-9E4A-6EE1AAE8FC33}">
      <dgm:prSet/>
      <dgm:spPr/>
      <dgm:t>
        <a:bodyPr/>
        <a:lstStyle/>
        <a:p>
          <a:endParaRPr lang="es-MX"/>
        </a:p>
      </dgm:t>
    </dgm:pt>
    <dgm:pt modelId="{60089416-70DF-44D1-90F2-A874AEB6C7FD}" type="sibTrans" cxnId="{98FE787D-0630-4610-9E4A-6EE1AAE8FC33}">
      <dgm:prSet/>
      <dgm:spPr/>
      <dgm:t>
        <a:bodyPr/>
        <a:lstStyle/>
        <a:p>
          <a:endParaRPr lang="es-MX"/>
        </a:p>
      </dgm:t>
    </dgm:pt>
    <dgm:pt modelId="{333D632E-8E0C-41E2-9827-977AC7675A74}">
      <dgm:prSet phldrT="[Texto]"/>
      <dgm:spPr/>
      <dgm:t>
        <a:bodyPr/>
        <a:lstStyle/>
        <a:p>
          <a:r>
            <a:rPr lang="es-MX" dirty="0" smtClean="0"/>
            <a:t>Distribución de soportes.</a:t>
          </a:r>
          <a:endParaRPr lang="es-MX" dirty="0"/>
        </a:p>
      </dgm:t>
    </dgm:pt>
    <dgm:pt modelId="{8E7E56AF-A440-4E85-A2DE-23F458EC38F5}" type="parTrans" cxnId="{306BE72E-79E1-4E61-806F-829BCF857461}">
      <dgm:prSet/>
      <dgm:spPr/>
      <dgm:t>
        <a:bodyPr/>
        <a:lstStyle/>
        <a:p>
          <a:endParaRPr lang="es-MX"/>
        </a:p>
      </dgm:t>
    </dgm:pt>
    <dgm:pt modelId="{87433392-58AC-48D1-B531-F17B4C73F6FE}" type="sibTrans" cxnId="{306BE72E-79E1-4E61-806F-829BCF857461}">
      <dgm:prSet/>
      <dgm:spPr/>
      <dgm:t>
        <a:bodyPr/>
        <a:lstStyle/>
        <a:p>
          <a:endParaRPr lang="es-MX"/>
        </a:p>
      </dgm:t>
    </dgm:pt>
    <dgm:pt modelId="{984B1A88-701F-4FDB-ACF0-3DB9550788E1}">
      <dgm:prSet phldrT="[Texto]"/>
      <dgm:spPr/>
      <dgm:t>
        <a:bodyPr/>
        <a:lstStyle/>
        <a:p>
          <a:r>
            <a:rPr lang="es-MX" dirty="0" smtClean="0"/>
            <a:t>Registro de acceso.</a:t>
          </a:r>
          <a:endParaRPr lang="es-MX" dirty="0"/>
        </a:p>
      </dgm:t>
    </dgm:pt>
    <dgm:pt modelId="{652F6A8C-E1C6-43B8-BFA6-E481F92F7015}" type="parTrans" cxnId="{E258F268-7BE9-4C2C-9F15-E2B925653DEC}">
      <dgm:prSet/>
      <dgm:spPr/>
      <dgm:t>
        <a:bodyPr/>
        <a:lstStyle/>
        <a:p>
          <a:endParaRPr lang="es-MX"/>
        </a:p>
      </dgm:t>
    </dgm:pt>
    <dgm:pt modelId="{8304E798-4F69-41C8-A298-36CBC0E5D892}" type="sibTrans" cxnId="{E258F268-7BE9-4C2C-9F15-E2B925653DEC}">
      <dgm:prSet/>
      <dgm:spPr/>
      <dgm:t>
        <a:bodyPr/>
        <a:lstStyle/>
        <a:p>
          <a:endParaRPr lang="es-MX"/>
        </a:p>
      </dgm:t>
    </dgm:pt>
    <dgm:pt modelId="{11C3E023-DD32-41D6-A82C-7A84EE6F7193}">
      <dgm:prSet phldrT="[Texto]"/>
      <dgm:spPr/>
      <dgm:t>
        <a:bodyPr/>
        <a:lstStyle/>
        <a:p>
          <a:r>
            <a:rPr lang="es-MX" dirty="0" smtClean="0"/>
            <a:t>Medio</a:t>
          </a:r>
          <a:endParaRPr lang="es-MX" dirty="0"/>
        </a:p>
      </dgm:t>
    </dgm:pt>
    <dgm:pt modelId="{443F9339-9795-48C2-AE44-273F0302C952}" type="parTrans" cxnId="{272F20EC-5D0F-4F23-AD44-F1699B0F3650}">
      <dgm:prSet/>
      <dgm:spPr/>
      <dgm:t>
        <a:bodyPr/>
        <a:lstStyle/>
        <a:p>
          <a:endParaRPr lang="es-MX"/>
        </a:p>
      </dgm:t>
    </dgm:pt>
    <dgm:pt modelId="{AC7D862C-D812-4B98-A3C4-949F3DD1C651}" type="sibTrans" cxnId="{272F20EC-5D0F-4F23-AD44-F1699B0F3650}">
      <dgm:prSet/>
      <dgm:spPr/>
      <dgm:t>
        <a:bodyPr/>
        <a:lstStyle/>
        <a:p>
          <a:endParaRPr lang="es-MX"/>
        </a:p>
      </dgm:t>
    </dgm:pt>
    <dgm:pt modelId="{75E77501-EA8F-489A-8CE5-256932A5E77B}">
      <dgm:prSet phldrT="[Texto]"/>
      <dgm:spPr/>
      <dgm:t>
        <a:bodyPr/>
        <a:lstStyle/>
        <a:p>
          <a:r>
            <a:rPr lang="es-MX" dirty="0" smtClean="0"/>
            <a:t> Responsable de seguridad.</a:t>
          </a:r>
          <a:endParaRPr lang="es-MX" dirty="0"/>
        </a:p>
      </dgm:t>
    </dgm:pt>
    <dgm:pt modelId="{B6AF5724-3CF3-4A1E-ACF2-55C7536D4501}" type="parTrans" cxnId="{C71AB433-EAB8-4324-9F9D-F8F410A0CC81}">
      <dgm:prSet/>
      <dgm:spPr/>
      <dgm:t>
        <a:bodyPr/>
        <a:lstStyle/>
        <a:p>
          <a:endParaRPr lang="es-MX"/>
        </a:p>
      </dgm:t>
    </dgm:pt>
    <dgm:pt modelId="{C5D9344C-DA43-41B8-9868-4D636C64AF9F}" type="sibTrans" cxnId="{C71AB433-EAB8-4324-9F9D-F8F410A0CC81}">
      <dgm:prSet/>
      <dgm:spPr/>
      <dgm:t>
        <a:bodyPr/>
        <a:lstStyle/>
        <a:p>
          <a:endParaRPr lang="es-MX"/>
        </a:p>
      </dgm:t>
    </dgm:pt>
    <dgm:pt modelId="{3B650BC3-D3BF-4ECD-A7AD-C5D424A5551B}">
      <dgm:prSet phldrT="[Texto]"/>
      <dgm:spPr/>
      <dgm:t>
        <a:bodyPr/>
        <a:lstStyle/>
        <a:p>
          <a:r>
            <a:rPr lang="es-MX" dirty="0" smtClean="0"/>
            <a:t>Control de Acceso Físico.</a:t>
          </a:r>
          <a:endParaRPr lang="es-MX" dirty="0"/>
        </a:p>
      </dgm:t>
    </dgm:pt>
    <dgm:pt modelId="{CD8FEA66-272B-4F4D-9C05-56AC74F83EE2}" type="parTrans" cxnId="{005C13A5-ED19-454C-AE5C-E092E94D0CB8}">
      <dgm:prSet/>
      <dgm:spPr/>
      <dgm:t>
        <a:bodyPr/>
        <a:lstStyle/>
        <a:p>
          <a:endParaRPr lang="es-MX"/>
        </a:p>
      </dgm:t>
    </dgm:pt>
    <dgm:pt modelId="{8D4BAFA3-46FA-4232-922B-186A0E3F34FA}" type="sibTrans" cxnId="{005C13A5-ED19-454C-AE5C-E092E94D0CB8}">
      <dgm:prSet/>
      <dgm:spPr/>
      <dgm:t>
        <a:bodyPr/>
        <a:lstStyle/>
        <a:p>
          <a:endParaRPr lang="es-MX"/>
        </a:p>
      </dgm:t>
    </dgm:pt>
    <dgm:pt modelId="{82BDFBE3-C6BC-4E16-B1C8-0936406FE132}">
      <dgm:prSet phldrT="[Texto]"/>
      <dgm:spPr/>
      <dgm:t>
        <a:bodyPr/>
        <a:lstStyle/>
        <a:p>
          <a:r>
            <a:rPr lang="es-MX" dirty="0" smtClean="0"/>
            <a:t>Básico</a:t>
          </a:r>
          <a:endParaRPr lang="es-MX" dirty="0"/>
        </a:p>
      </dgm:t>
    </dgm:pt>
    <dgm:pt modelId="{7E2C5524-8AB6-419A-BA86-DCE039719920}" type="parTrans" cxnId="{5C9B3E81-E1E3-40B7-BF8F-D5630898A11F}">
      <dgm:prSet/>
      <dgm:spPr/>
      <dgm:t>
        <a:bodyPr/>
        <a:lstStyle/>
        <a:p>
          <a:endParaRPr lang="es-MX"/>
        </a:p>
      </dgm:t>
    </dgm:pt>
    <dgm:pt modelId="{A8708227-C2B3-4453-8E3B-F4C16A305A1E}" type="sibTrans" cxnId="{5C9B3E81-E1E3-40B7-BF8F-D5630898A11F}">
      <dgm:prSet/>
      <dgm:spPr/>
      <dgm:t>
        <a:bodyPr/>
        <a:lstStyle/>
        <a:p>
          <a:endParaRPr lang="es-MX"/>
        </a:p>
      </dgm:t>
    </dgm:pt>
    <dgm:pt modelId="{89CF8379-89EA-4B48-9636-1707365AC3B8}">
      <dgm:prSet phldrT="[Texto]"/>
      <dgm:spPr/>
      <dgm:t>
        <a:bodyPr/>
        <a:lstStyle/>
        <a:p>
          <a:r>
            <a:rPr lang="es-MX" dirty="0" smtClean="0"/>
            <a:t>Documento de Seguridad</a:t>
          </a:r>
          <a:endParaRPr lang="es-MX" dirty="0"/>
        </a:p>
      </dgm:t>
    </dgm:pt>
    <dgm:pt modelId="{889918FE-7247-4B03-B0CC-83516CAE1EC4}" type="parTrans" cxnId="{D61CF8AA-B1F7-4F7E-97DE-D4FFD0A76224}">
      <dgm:prSet/>
      <dgm:spPr/>
      <dgm:t>
        <a:bodyPr/>
        <a:lstStyle/>
        <a:p>
          <a:endParaRPr lang="es-MX"/>
        </a:p>
      </dgm:t>
    </dgm:pt>
    <dgm:pt modelId="{0DA10266-7B2A-4FBE-A5A3-F685DC9776B4}" type="sibTrans" cxnId="{D61CF8AA-B1F7-4F7E-97DE-D4FFD0A76224}">
      <dgm:prSet/>
      <dgm:spPr/>
      <dgm:t>
        <a:bodyPr/>
        <a:lstStyle/>
        <a:p>
          <a:endParaRPr lang="es-MX"/>
        </a:p>
      </dgm:t>
    </dgm:pt>
    <dgm:pt modelId="{00DA0878-5D2A-4F72-93D8-BB2703CB5FB9}">
      <dgm:prSet phldrT="[Texto]"/>
      <dgm:spPr/>
      <dgm:t>
        <a:bodyPr/>
        <a:lstStyle/>
        <a:p>
          <a:r>
            <a:rPr lang="es-MX" dirty="0" smtClean="0"/>
            <a:t>Funciones y obligaciones del personal.</a:t>
          </a:r>
          <a:endParaRPr lang="es-MX" dirty="0"/>
        </a:p>
      </dgm:t>
    </dgm:pt>
    <dgm:pt modelId="{42ED3954-C11F-49E6-B282-F023D0414B49}" type="parTrans" cxnId="{80DA8E29-A0BA-4DF4-9C6B-D89BF4803DB6}">
      <dgm:prSet/>
      <dgm:spPr/>
      <dgm:t>
        <a:bodyPr/>
        <a:lstStyle/>
        <a:p>
          <a:endParaRPr lang="es-MX"/>
        </a:p>
      </dgm:t>
    </dgm:pt>
    <dgm:pt modelId="{B8112B84-2285-4793-80A7-1BA7AB3836A1}" type="sibTrans" cxnId="{80DA8E29-A0BA-4DF4-9C6B-D89BF4803DB6}">
      <dgm:prSet/>
      <dgm:spPr/>
      <dgm:t>
        <a:bodyPr/>
        <a:lstStyle/>
        <a:p>
          <a:endParaRPr lang="es-MX"/>
        </a:p>
      </dgm:t>
    </dgm:pt>
    <dgm:pt modelId="{6E910482-8636-448B-8DE8-0F1E162ECF26}">
      <dgm:prSet phldrT="[Texto]"/>
      <dgm:spPr/>
      <dgm:t>
        <a:bodyPr/>
        <a:lstStyle/>
        <a:p>
          <a:r>
            <a:rPr lang="es-MX" dirty="0" smtClean="0"/>
            <a:t> Registro de incidencias.</a:t>
          </a:r>
          <a:endParaRPr lang="es-MX" dirty="0"/>
        </a:p>
      </dgm:t>
    </dgm:pt>
    <dgm:pt modelId="{4E54BB28-BCC3-42C5-A4A0-DE17FD3245D6}" type="parTrans" cxnId="{DEABF3D6-E317-4B50-9329-B8BB81B3A873}">
      <dgm:prSet/>
      <dgm:spPr/>
      <dgm:t>
        <a:bodyPr/>
        <a:lstStyle/>
        <a:p>
          <a:endParaRPr lang="es-MX"/>
        </a:p>
      </dgm:t>
    </dgm:pt>
    <dgm:pt modelId="{D9D0BD4C-669B-46E9-AA70-2C3EF19D7EC8}" type="sibTrans" cxnId="{DEABF3D6-E317-4B50-9329-B8BB81B3A873}">
      <dgm:prSet/>
      <dgm:spPr/>
      <dgm:t>
        <a:bodyPr/>
        <a:lstStyle/>
        <a:p>
          <a:endParaRPr lang="es-MX"/>
        </a:p>
      </dgm:t>
    </dgm:pt>
    <dgm:pt modelId="{9E9B6DB9-E11A-4CAA-AD62-E7E3BF43BE83}">
      <dgm:prSet phldrT="[Texto]"/>
      <dgm:spPr/>
      <dgm:t>
        <a:bodyPr/>
        <a:lstStyle/>
        <a:p>
          <a:r>
            <a:rPr lang="es-MX" dirty="0" smtClean="0"/>
            <a:t> Identificación y autenticación.</a:t>
          </a:r>
          <a:endParaRPr lang="es-MX" dirty="0"/>
        </a:p>
      </dgm:t>
    </dgm:pt>
    <dgm:pt modelId="{EFFD501C-869E-43A9-A05E-0C69A5ACB3C2}" type="parTrans" cxnId="{2937FB09-22EA-46FA-8387-006D272BA5C3}">
      <dgm:prSet/>
      <dgm:spPr/>
      <dgm:t>
        <a:bodyPr/>
        <a:lstStyle/>
        <a:p>
          <a:endParaRPr lang="es-MX"/>
        </a:p>
      </dgm:t>
    </dgm:pt>
    <dgm:pt modelId="{7C4BDEDA-BD63-49FF-808D-FBC6BCFE31A4}" type="sibTrans" cxnId="{2937FB09-22EA-46FA-8387-006D272BA5C3}">
      <dgm:prSet/>
      <dgm:spPr/>
      <dgm:t>
        <a:bodyPr/>
        <a:lstStyle/>
        <a:p>
          <a:endParaRPr lang="es-MX"/>
        </a:p>
      </dgm:t>
    </dgm:pt>
    <dgm:pt modelId="{488A82BF-3B73-404C-BB43-772A572E07C6}">
      <dgm:prSet phldrT="[Texto]"/>
      <dgm:spPr/>
      <dgm:t>
        <a:bodyPr/>
        <a:lstStyle/>
        <a:p>
          <a:r>
            <a:rPr lang="es-MX" dirty="0" smtClean="0"/>
            <a:t> Control de acceso.</a:t>
          </a:r>
          <a:endParaRPr lang="es-MX" dirty="0"/>
        </a:p>
      </dgm:t>
    </dgm:pt>
    <dgm:pt modelId="{9C5281A3-7D13-4708-B220-D2D804438C27}" type="parTrans" cxnId="{A3F22040-E468-4584-B94F-9D988FC7696A}">
      <dgm:prSet/>
      <dgm:spPr/>
      <dgm:t>
        <a:bodyPr/>
        <a:lstStyle/>
        <a:p>
          <a:endParaRPr lang="es-MX"/>
        </a:p>
      </dgm:t>
    </dgm:pt>
    <dgm:pt modelId="{5AA38B56-D8AE-49BE-A52B-AB1C4D292CB4}" type="sibTrans" cxnId="{A3F22040-E468-4584-B94F-9D988FC7696A}">
      <dgm:prSet/>
      <dgm:spPr/>
      <dgm:t>
        <a:bodyPr/>
        <a:lstStyle/>
        <a:p>
          <a:endParaRPr lang="es-MX"/>
        </a:p>
      </dgm:t>
    </dgm:pt>
    <dgm:pt modelId="{AD4AC7AE-9E96-4F33-A6FC-3C7FB1668D6A}">
      <dgm:prSet phldrT="[Texto]"/>
      <dgm:spPr/>
      <dgm:t>
        <a:bodyPr/>
        <a:lstStyle/>
        <a:p>
          <a:r>
            <a:rPr lang="es-MX" dirty="0" smtClean="0"/>
            <a:t> Gestión de soportes.</a:t>
          </a:r>
          <a:endParaRPr lang="es-MX" dirty="0"/>
        </a:p>
      </dgm:t>
    </dgm:pt>
    <dgm:pt modelId="{69550AD3-688A-46CA-9C00-E1BACCF1B197}" type="parTrans" cxnId="{FB9DDBD8-4E3B-42EC-AF6A-01CEB6B75922}">
      <dgm:prSet/>
      <dgm:spPr/>
      <dgm:t>
        <a:bodyPr/>
        <a:lstStyle/>
        <a:p>
          <a:endParaRPr lang="es-MX"/>
        </a:p>
      </dgm:t>
    </dgm:pt>
    <dgm:pt modelId="{1B32E2B8-2665-4B6A-83D9-6C8D77544948}" type="sibTrans" cxnId="{FB9DDBD8-4E3B-42EC-AF6A-01CEB6B75922}">
      <dgm:prSet/>
      <dgm:spPr/>
      <dgm:t>
        <a:bodyPr/>
        <a:lstStyle/>
        <a:p>
          <a:endParaRPr lang="es-MX"/>
        </a:p>
      </dgm:t>
    </dgm:pt>
    <dgm:pt modelId="{C70D5524-D3A3-416E-8020-5B030B7DA568}">
      <dgm:prSet phldrT="[Texto]"/>
      <dgm:spPr/>
      <dgm:t>
        <a:bodyPr/>
        <a:lstStyle/>
        <a:p>
          <a:r>
            <a:rPr lang="es-MX" dirty="0" smtClean="0"/>
            <a:t> Copias de respaldo y recuperación.</a:t>
          </a:r>
          <a:endParaRPr lang="es-MX" dirty="0"/>
        </a:p>
      </dgm:t>
    </dgm:pt>
    <dgm:pt modelId="{1A348CB0-D114-4F6E-BEFA-CF6E4616395F}" type="parTrans" cxnId="{82FCF97A-228F-4289-B43B-61FFC020A9D1}">
      <dgm:prSet/>
      <dgm:spPr/>
      <dgm:t>
        <a:bodyPr/>
        <a:lstStyle/>
        <a:p>
          <a:endParaRPr lang="es-MX"/>
        </a:p>
      </dgm:t>
    </dgm:pt>
    <dgm:pt modelId="{0E7C1142-C7A4-4271-8580-C2DC25AA5309}" type="sibTrans" cxnId="{82FCF97A-228F-4289-B43B-61FFC020A9D1}">
      <dgm:prSet/>
      <dgm:spPr/>
      <dgm:t>
        <a:bodyPr/>
        <a:lstStyle/>
        <a:p>
          <a:endParaRPr lang="es-MX"/>
        </a:p>
      </dgm:t>
    </dgm:pt>
    <dgm:pt modelId="{0D830EA0-C79B-452C-94F6-30B2E5BB3C92}">
      <dgm:prSet phldrT="[Texto]"/>
      <dgm:spPr/>
      <dgm:t>
        <a:bodyPr/>
        <a:lstStyle/>
        <a:p>
          <a:r>
            <a:rPr lang="es-MX" dirty="0" smtClean="0"/>
            <a:t>Auditoría.</a:t>
          </a:r>
          <a:endParaRPr lang="es-MX" dirty="0"/>
        </a:p>
      </dgm:t>
    </dgm:pt>
    <dgm:pt modelId="{503AD4DA-DB42-4979-9A94-BD7515C8BF2A}" type="parTrans" cxnId="{E6DFA415-94F8-432A-809A-44AE30869FE4}">
      <dgm:prSet/>
      <dgm:spPr/>
      <dgm:t>
        <a:bodyPr/>
        <a:lstStyle/>
        <a:p>
          <a:endParaRPr lang="es-MX"/>
        </a:p>
      </dgm:t>
    </dgm:pt>
    <dgm:pt modelId="{48B46D8D-5A5C-42E3-975E-EF379013F520}" type="sibTrans" cxnId="{E6DFA415-94F8-432A-809A-44AE30869FE4}">
      <dgm:prSet/>
      <dgm:spPr/>
      <dgm:t>
        <a:bodyPr/>
        <a:lstStyle/>
        <a:p>
          <a:endParaRPr lang="es-MX"/>
        </a:p>
      </dgm:t>
    </dgm:pt>
    <dgm:pt modelId="{064A907F-B299-4799-AACE-FA33501AE46A}">
      <dgm:prSet phldrT="[Texto]"/>
      <dgm:spPr/>
      <dgm:t>
        <a:bodyPr/>
        <a:lstStyle/>
        <a:p>
          <a:r>
            <a:rPr lang="es-MX" dirty="0" smtClean="0"/>
            <a:t>Pruebas con datos reales.</a:t>
          </a:r>
          <a:endParaRPr lang="es-MX" dirty="0"/>
        </a:p>
      </dgm:t>
    </dgm:pt>
    <dgm:pt modelId="{4113A3E7-73CE-4AAE-8C21-77165FC5EA62}" type="parTrans" cxnId="{B54738E1-B01C-4D56-B5FC-BD43977DC056}">
      <dgm:prSet/>
      <dgm:spPr/>
      <dgm:t>
        <a:bodyPr/>
        <a:lstStyle/>
        <a:p>
          <a:endParaRPr lang="es-MX"/>
        </a:p>
      </dgm:t>
    </dgm:pt>
    <dgm:pt modelId="{46E446D6-F818-4F8F-A85C-BE7B28B698CE}" type="sibTrans" cxnId="{B54738E1-B01C-4D56-B5FC-BD43977DC056}">
      <dgm:prSet/>
      <dgm:spPr/>
      <dgm:t>
        <a:bodyPr/>
        <a:lstStyle/>
        <a:p>
          <a:endParaRPr lang="es-MX"/>
        </a:p>
      </dgm:t>
    </dgm:pt>
    <dgm:pt modelId="{7978157B-1E0D-4749-85D3-C9AB10F0CD18}">
      <dgm:prSet phldrT="[Texto]"/>
      <dgm:spPr/>
      <dgm:t>
        <a:bodyPr/>
        <a:lstStyle/>
        <a:p>
          <a:r>
            <a:rPr lang="es-MX" dirty="0" smtClean="0"/>
            <a:t>Telecomunicaciones.</a:t>
          </a:r>
          <a:endParaRPr lang="es-MX" dirty="0"/>
        </a:p>
      </dgm:t>
    </dgm:pt>
    <dgm:pt modelId="{74F5BF12-5525-47C7-9734-4D414796EC28}" type="parTrans" cxnId="{4D1708A7-8DDF-426A-8F37-0234966671AB}">
      <dgm:prSet/>
      <dgm:spPr/>
      <dgm:t>
        <a:bodyPr/>
        <a:lstStyle/>
        <a:p>
          <a:endParaRPr lang="es-MX"/>
        </a:p>
      </dgm:t>
    </dgm:pt>
    <dgm:pt modelId="{D89091FE-B64D-4A3B-AD41-C20A9707D5EC}" type="sibTrans" cxnId="{4D1708A7-8DDF-426A-8F37-0234966671AB}">
      <dgm:prSet/>
      <dgm:spPr/>
      <dgm:t>
        <a:bodyPr/>
        <a:lstStyle/>
        <a:p>
          <a:endParaRPr lang="es-MX"/>
        </a:p>
      </dgm:t>
    </dgm:pt>
    <dgm:pt modelId="{3DC36C3E-74DB-421F-BC52-DF1C88C4CBCA}" type="pres">
      <dgm:prSet presAssocID="{67CD4B80-2232-49D7-A435-848AD20C25E0}" presName="Name0" presStyleCnt="0">
        <dgm:presLayoutVars>
          <dgm:chMax val="7"/>
          <dgm:dir/>
          <dgm:animLvl val="lvl"/>
          <dgm:resizeHandles val="exact"/>
        </dgm:presLayoutVars>
      </dgm:prSet>
      <dgm:spPr/>
      <dgm:t>
        <a:bodyPr/>
        <a:lstStyle/>
        <a:p>
          <a:endParaRPr lang="es-MX"/>
        </a:p>
      </dgm:t>
    </dgm:pt>
    <dgm:pt modelId="{F3E3E22F-5C6F-42AA-A303-993A814F3DF2}" type="pres">
      <dgm:prSet presAssocID="{F744B2C7-1A63-4638-8331-032F108915DB}" presName="circle1" presStyleLbl="node1" presStyleIdx="0" presStyleCnt="3"/>
      <dgm:spPr/>
    </dgm:pt>
    <dgm:pt modelId="{11333372-2228-4872-A245-B7F32D2914DC}" type="pres">
      <dgm:prSet presAssocID="{F744B2C7-1A63-4638-8331-032F108915DB}" presName="space" presStyleCnt="0"/>
      <dgm:spPr/>
    </dgm:pt>
    <dgm:pt modelId="{325A7D1E-DAB2-47AD-AA0C-66EF0F042B61}" type="pres">
      <dgm:prSet presAssocID="{F744B2C7-1A63-4638-8331-032F108915DB}" presName="rect1" presStyleLbl="alignAcc1" presStyleIdx="0" presStyleCnt="3"/>
      <dgm:spPr/>
      <dgm:t>
        <a:bodyPr/>
        <a:lstStyle/>
        <a:p>
          <a:endParaRPr lang="es-MX"/>
        </a:p>
      </dgm:t>
    </dgm:pt>
    <dgm:pt modelId="{774D6DA2-F06A-412A-BC30-8F56FCE9805C}" type="pres">
      <dgm:prSet presAssocID="{11C3E023-DD32-41D6-A82C-7A84EE6F7193}" presName="vertSpace2" presStyleLbl="node1" presStyleIdx="0" presStyleCnt="3"/>
      <dgm:spPr/>
    </dgm:pt>
    <dgm:pt modelId="{FD13D32D-2A3D-47B8-A59F-9FFF92B9B6ED}" type="pres">
      <dgm:prSet presAssocID="{11C3E023-DD32-41D6-A82C-7A84EE6F7193}" presName="circle2" presStyleLbl="node1" presStyleIdx="1" presStyleCnt="3"/>
      <dgm:spPr/>
    </dgm:pt>
    <dgm:pt modelId="{89D23280-8DA0-45EB-A754-0517A3BDE684}" type="pres">
      <dgm:prSet presAssocID="{11C3E023-DD32-41D6-A82C-7A84EE6F7193}" presName="rect2" presStyleLbl="alignAcc1" presStyleIdx="1" presStyleCnt="3"/>
      <dgm:spPr/>
      <dgm:t>
        <a:bodyPr/>
        <a:lstStyle/>
        <a:p>
          <a:endParaRPr lang="es-MX"/>
        </a:p>
      </dgm:t>
    </dgm:pt>
    <dgm:pt modelId="{A12A2538-266E-4FBE-8007-C4468D08AFE1}" type="pres">
      <dgm:prSet presAssocID="{82BDFBE3-C6BC-4E16-B1C8-0936406FE132}" presName="vertSpace3" presStyleLbl="node1" presStyleIdx="1" presStyleCnt="3"/>
      <dgm:spPr/>
    </dgm:pt>
    <dgm:pt modelId="{299D60AC-48D2-4B4F-B084-32BF268CB45B}" type="pres">
      <dgm:prSet presAssocID="{82BDFBE3-C6BC-4E16-B1C8-0936406FE132}" presName="circle3" presStyleLbl="node1" presStyleIdx="2" presStyleCnt="3"/>
      <dgm:spPr/>
    </dgm:pt>
    <dgm:pt modelId="{D68C62BF-C827-4D30-9C0D-EB9B15C31FF2}" type="pres">
      <dgm:prSet presAssocID="{82BDFBE3-C6BC-4E16-B1C8-0936406FE132}" presName="rect3" presStyleLbl="alignAcc1" presStyleIdx="2" presStyleCnt="3"/>
      <dgm:spPr/>
      <dgm:t>
        <a:bodyPr/>
        <a:lstStyle/>
        <a:p>
          <a:endParaRPr lang="es-MX"/>
        </a:p>
      </dgm:t>
    </dgm:pt>
    <dgm:pt modelId="{710E1CEA-A60F-4B08-9698-D66BF3EEAB3A}" type="pres">
      <dgm:prSet presAssocID="{F744B2C7-1A63-4638-8331-032F108915DB}" presName="rect1ParTx" presStyleLbl="alignAcc1" presStyleIdx="2" presStyleCnt="3">
        <dgm:presLayoutVars>
          <dgm:chMax val="1"/>
          <dgm:bulletEnabled val="1"/>
        </dgm:presLayoutVars>
      </dgm:prSet>
      <dgm:spPr/>
      <dgm:t>
        <a:bodyPr/>
        <a:lstStyle/>
        <a:p>
          <a:endParaRPr lang="es-MX"/>
        </a:p>
      </dgm:t>
    </dgm:pt>
    <dgm:pt modelId="{BD7A5FF1-C2A0-418E-8137-5511B7BE1C8B}" type="pres">
      <dgm:prSet presAssocID="{F744B2C7-1A63-4638-8331-032F108915DB}" presName="rect1ChTx" presStyleLbl="alignAcc1" presStyleIdx="2" presStyleCnt="3">
        <dgm:presLayoutVars>
          <dgm:bulletEnabled val="1"/>
        </dgm:presLayoutVars>
      </dgm:prSet>
      <dgm:spPr/>
      <dgm:t>
        <a:bodyPr/>
        <a:lstStyle/>
        <a:p>
          <a:endParaRPr lang="es-MX"/>
        </a:p>
      </dgm:t>
    </dgm:pt>
    <dgm:pt modelId="{6E06D953-A394-4816-B54A-B3BE791EAE05}" type="pres">
      <dgm:prSet presAssocID="{11C3E023-DD32-41D6-A82C-7A84EE6F7193}" presName="rect2ParTx" presStyleLbl="alignAcc1" presStyleIdx="2" presStyleCnt="3">
        <dgm:presLayoutVars>
          <dgm:chMax val="1"/>
          <dgm:bulletEnabled val="1"/>
        </dgm:presLayoutVars>
      </dgm:prSet>
      <dgm:spPr/>
      <dgm:t>
        <a:bodyPr/>
        <a:lstStyle/>
        <a:p>
          <a:endParaRPr lang="es-MX"/>
        </a:p>
      </dgm:t>
    </dgm:pt>
    <dgm:pt modelId="{3420CD26-59AB-4B38-8375-2FC2CA83C3DC}" type="pres">
      <dgm:prSet presAssocID="{11C3E023-DD32-41D6-A82C-7A84EE6F7193}" presName="rect2ChTx" presStyleLbl="alignAcc1" presStyleIdx="2" presStyleCnt="3">
        <dgm:presLayoutVars>
          <dgm:bulletEnabled val="1"/>
        </dgm:presLayoutVars>
      </dgm:prSet>
      <dgm:spPr/>
      <dgm:t>
        <a:bodyPr/>
        <a:lstStyle/>
        <a:p>
          <a:endParaRPr lang="es-MX"/>
        </a:p>
      </dgm:t>
    </dgm:pt>
    <dgm:pt modelId="{12E1BCCD-D723-4EAD-AE19-2362FADF00C9}" type="pres">
      <dgm:prSet presAssocID="{82BDFBE3-C6BC-4E16-B1C8-0936406FE132}" presName="rect3ParTx" presStyleLbl="alignAcc1" presStyleIdx="2" presStyleCnt="3">
        <dgm:presLayoutVars>
          <dgm:chMax val="1"/>
          <dgm:bulletEnabled val="1"/>
        </dgm:presLayoutVars>
      </dgm:prSet>
      <dgm:spPr/>
      <dgm:t>
        <a:bodyPr/>
        <a:lstStyle/>
        <a:p>
          <a:endParaRPr lang="es-MX"/>
        </a:p>
      </dgm:t>
    </dgm:pt>
    <dgm:pt modelId="{5ECE4A57-1DE8-4EB4-943E-489EF7AEA68A}" type="pres">
      <dgm:prSet presAssocID="{82BDFBE3-C6BC-4E16-B1C8-0936406FE132}" presName="rect3ChTx" presStyleLbl="alignAcc1" presStyleIdx="2" presStyleCnt="3">
        <dgm:presLayoutVars>
          <dgm:bulletEnabled val="1"/>
        </dgm:presLayoutVars>
      </dgm:prSet>
      <dgm:spPr/>
      <dgm:t>
        <a:bodyPr/>
        <a:lstStyle/>
        <a:p>
          <a:endParaRPr lang="es-MX"/>
        </a:p>
      </dgm:t>
    </dgm:pt>
  </dgm:ptLst>
  <dgm:cxnLst>
    <dgm:cxn modelId="{4D1708A7-8DDF-426A-8F37-0234966671AB}" srcId="{F744B2C7-1A63-4638-8331-032F108915DB}" destId="{7978157B-1E0D-4749-85D3-C9AB10F0CD18}" srcOrd="2" destOrd="0" parTransId="{74F5BF12-5525-47C7-9734-4D414796EC28}" sibTransId="{D89091FE-B64D-4A3B-AD41-C20A9707D5EC}"/>
    <dgm:cxn modelId="{5C9B3E81-E1E3-40B7-BF8F-D5630898A11F}" srcId="{67CD4B80-2232-49D7-A435-848AD20C25E0}" destId="{82BDFBE3-C6BC-4E16-B1C8-0936406FE132}" srcOrd="2" destOrd="0" parTransId="{7E2C5524-8AB6-419A-BA86-DCE039719920}" sibTransId="{A8708227-C2B3-4453-8E3B-F4C16A305A1E}"/>
    <dgm:cxn modelId="{08755CCE-478A-41AB-A7BF-CD9B9B7A90E3}" type="presOf" srcId="{AD4AC7AE-9E96-4F33-A6FC-3C7FB1668D6A}" destId="{5ECE4A57-1DE8-4EB4-943E-489EF7AEA68A}" srcOrd="0" destOrd="5" presId="urn:microsoft.com/office/officeart/2005/8/layout/target3"/>
    <dgm:cxn modelId="{BE0EA7E2-D3A0-4F2C-9F45-9438D3F32B88}" type="presOf" srcId="{6E910482-8636-448B-8DE8-0F1E162ECF26}" destId="{5ECE4A57-1DE8-4EB4-943E-489EF7AEA68A}" srcOrd="0" destOrd="2" presId="urn:microsoft.com/office/officeart/2005/8/layout/target3"/>
    <dgm:cxn modelId="{EDFB9E5F-3525-40E3-A0B3-8F529A36B542}" type="presOf" srcId="{064A907F-B299-4799-AACE-FA33501AE46A}" destId="{3420CD26-59AB-4B38-8375-2FC2CA83C3DC}" srcOrd="0" destOrd="3" presId="urn:microsoft.com/office/officeart/2005/8/layout/target3"/>
    <dgm:cxn modelId="{306BE72E-79E1-4E61-806F-829BCF857461}" srcId="{F744B2C7-1A63-4638-8331-032F108915DB}" destId="{333D632E-8E0C-41E2-9827-977AC7675A74}" srcOrd="0" destOrd="0" parTransId="{8E7E56AF-A440-4E85-A2DE-23F458EC38F5}" sibTransId="{87433392-58AC-48D1-B531-F17B4C73F6FE}"/>
    <dgm:cxn modelId="{7AAAD5F4-17A1-4200-B15C-A0CB1CCAAA6E}" type="presOf" srcId="{9E9B6DB9-E11A-4CAA-AD62-E7E3BF43BE83}" destId="{5ECE4A57-1DE8-4EB4-943E-489EF7AEA68A}" srcOrd="0" destOrd="3" presId="urn:microsoft.com/office/officeart/2005/8/layout/target3"/>
    <dgm:cxn modelId="{9D3C5EB7-55A4-4A24-A742-8731640FDD63}" type="presOf" srcId="{67CD4B80-2232-49D7-A435-848AD20C25E0}" destId="{3DC36C3E-74DB-421F-BC52-DF1C88C4CBCA}" srcOrd="0" destOrd="0" presId="urn:microsoft.com/office/officeart/2005/8/layout/target3"/>
    <dgm:cxn modelId="{E1E3BC06-D1E2-43C9-8B98-66A5D14DEA79}" type="presOf" srcId="{89CF8379-89EA-4B48-9636-1707365AC3B8}" destId="{5ECE4A57-1DE8-4EB4-943E-489EF7AEA68A}" srcOrd="0" destOrd="0" presId="urn:microsoft.com/office/officeart/2005/8/layout/target3"/>
    <dgm:cxn modelId="{98FE787D-0630-4610-9E4A-6EE1AAE8FC33}" srcId="{67CD4B80-2232-49D7-A435-848AD20C25E0}" destId="{F744B2C7-1A63-4638-8331-032F108915DB}" srcOrd="0" destOrd="0" parTransId="{48E741D9-9B53-4713-810D-C7D993619C69}" sibTransId="{60089416-70DF-44D1-90F2-A874AEB6C7FD}"/>
    <dgm:cxn modelId="{FB9DDBD8-4E3B-42EC-AF6A-01CEB6B75922}" srcId="{82BDFBE3-C6BC-4E16-B1C8-0936406FE132}" destId="{AD4AC7AE-9E96-4F33-A6FC-3C7FB1668D6A}" srcOrd="5" destOrd="0" parTransId="{69550AD3-688A-46CA-9C00-E1BACCF1B197}" sibTransId="{1B32E2B8-2665-4B6A-83D9-6C8D77544948}"/>
    <dgm:cxn modelId="{80DA8E29-A0BA-4DF4-9C6B-D89BF4803DB6}" srcId="{82BDFBE3-C6BC-4E16-B1C8-0936406FE132}" destId="{00DA0878-5D2A-4F72-93D8-BB2703CB5FB9}" srcOrd="1" destOrd="0" parTransId="{42ED3954-C11F-49E6-B282-F023D0414B49}" sibTransId="{B8112B84-2285-4793-80A7-1BA7AB3836A1}"/>
    <dgm:cxn modelId="{E258F268-7BE9-4C2C-9F15-E2B925653DEC}" srcId="{F744B2C7-1A63-4638-8331-032F108915DB}" destId="{984B1A88-701F-4FDB-ACF0-3DB9550788E1}" srcOrd="1" destOrd="0" parTransId="{652F6A8C-E1C6-43B8-BFA6-E481F92F7015}" sibTransId="{8304E798-4F69-41C8-A298-36CBC0E5D892}"/>
    <dgm:cxn modelId="{82FCF97A-228F-4289-B43B-61FFC020A9D1}" srcId="{82BDFBE3-C6BC-4E16-B1C8-0936406FE132}" destId="{C70D5524-D3A3-416E-8020-5B030B7DA568}" srcOrd="6" destOrd="0" parTransId="{1A348CB0-D114-4F6E-BEFA-CF6E4616395F}" sibTransId="{0E7C1142-C7A4-4271-8580-C2DC25AA5309}"/>
    <dgm:cxn modelId="{6D13B3DD-A78F-46EB-9616-9DED26DBE836}" type="presOf" srcId="{333D632E-8E0C-41E2-9827-977AC7675A74}" destId="{BD7A5FF1-C2A0-418E-8137-5511B7BE1C8B}" srcOrd="0" destOrd="0" presId="urn:microsoft.com/office/officeart/2005/8/layout/target3"/>
    <dgm:cxn modelId="{C71AB433-EAB8-4324-9F9D-F8F410A0CC81}" srcId="{11C3E023-DD32-41D6-A82C-7A84EE6F7193}" destId="{75E77501-EA8F-489A-8CE5-256932A5E77B}" srcOrd="0" destOrd="0" parTransId="{B6AF5724-3CF3-4A1E-ACF2-55C7536D4501}" sibTransId="{C5D9344C-DA43-41B8-9868-4D636C64AF9F}"/>
    <dgm:cxn modelId="{1FC3F25F-F4F0-42FF-BBE2-3C889CF7547C}" type="presOf" srcId="{F744B2C7-1A63-4638-8331-032F108915DB}" destId="{710E1CEA-A60F-4B08-9698-D66BF3EEAB3A}" srcOrd="1" destOrd="0" presId="urn:microsoft.com/office/officeart/2005/8/layout/target3"/>
    <dgm:cxn modelId="{5B9A0C62-1D84-4831-8920-28890B6CAE1E}" type="presOf" srcId="{984B1A88-701F-4FDB-ACF0-3DB9550788E1}" destId="{BD7A5FF1-C2A0-418E-8137-5511B7BE1C8B}" srcOrd="0" destOrd="1" presId="urn:microsoft.com/office/officeart/2005/8/layout/target3"/>
    <dgm:cxn modelId="{D0D3CB34-A5F7-423B-86A1-E266721F2D77}" type="presOf" srcId="{82BDFBE3-C6BC-4E16-B1C8-0936406FE132}" destId="{D68C62BF-C827-4D30-9C0D-EB9B15C31FF2}" srcOrd="0" destOrd="0" presId="urn:microsoft.com/office/officeart/2005/8/layout/target3"/>
    <dgm:cxn modelId="{174D8588-884A-4A1B-A188-9440411A4E46}" type="presOf" srcId="{11C3E023-DD32-41D6-A82C-7A84EE6F7193}" destId="{6E06D953-A394-4816-B54A-B3BE791EAE05}" srcOrd="1" destOrd="0" presId="urn:microsoft.com/office/officeart/2005/8/layout/target3"/>
    <dgm:cxn modelId="{272F20EC-5D0F-4F23-AD44-F1699B0F3650}" srcId="{67CD4B80-2232-49D7-A435-848AD20C25E0}" destId="{11C3E023-DD32-41D6-A82C-7A84EE6F7193}" srcOrd="1" destOrd="0" parTransId="{443F9339-9795-48C2-AE44-273F0302C952}" sibTransId="{AC7D862C-D812-4B98-A3C4-949F3DD1C651}"/>
    <dgm:cxn modelId="{AD4D2570-4657-41C3-8321-E585EAE0758E}" type="presOf" srcId="{C70D5524-D3A3-416E-8020-5B030B7DA568}" destId="{5ECE4A57-1DE8-4EB4-943E-489EF7AEA68A}" srcOrd="0" destOrd="6" presId="urn:microsoft.com/office/officeart/2005/8/layout/target3"/>
    <dgm:cxn modelId="{6F978AD1-85D5-4B1A-B9AD-9B8E3C51651A}" type="presOf" srcId="{75E77501-EA8F-489A-8CE5-256932A5E77B}" destId="{3420CD26-59AB-4B38-8375-2FC2CA83C3DC}" srcOrd="0" destOrd="0" presId="urn:microsoft.com/office/officeart/2005/8/layout/target3"/>
    <dgm:cxn modelId="{ECA0B9D5-F49B-4C52-92D4-58E7BE9D7A09}" type="presOf" srcId="{11C3E023-DD32-41D6-A82C-7A84EE6F7193}" destId="{89D23280-8DA0-45EB-A754-0517A3BDE684}" srcOrd="0" destOrd="0" presId="urn:microsoft.com/office/officeart/2005/8/layout/target3"/>
    <dgm:cxn modelId="{D61CF8AA-B1F7-4F7E-97DE-D4FFD0A76224}" srcId="{82BDFBE3-C6BC-4E16-B1C8-0936406FE132}" destId="{89CF8379-89EA-4B48-9636-1707365AC3B8}" srcOrd="0" destOrd="0" parTransId="{889918FE-7247-4B03-B0CC-83516CAE1EC4}" sibTransId="{0DA10266-7B2A-4FBE-A5A3-F685DC9776B4}"/>
    <dgm:cxn modelId="{85D13168-B3AD-4316-9EB6-317B989D256D}" type="presOf" srcId="{82BDFBE3-C6BC-4E16-B1C8-0936406FE132}" destId="{12E1BCCD-D723-4EAD-AE19-2362FADF00C9}" srcOrd="1" destOrd="0" presId="urn:microsoft.com/office/officeart/2005/8/layout/target3"/>
    <dgm:cxn modelId="{A3F22040-E468-4584-B94F-9D988FC7696A}" srcId="{82BDFBE3-C6BC-4E16-B1C8-0936406FE132}" destId="{488A82BF-3B73-404C-BB43-772A572E07C6}" srcOrd="4" destOrd="0" parTransId="{9C5281A3-7D13-4708-B220-D2D804438C27}" sibTransId="{5AA38B56-D8AE-49BE-A52B-AB1C4D292CB4}"/>
    <dgm:cxn modelId="{87E4E623-F40F-4BD2-9722-7082B4C1B703}" type="presOf" srcId="{7978157B-1E0D-4749-85D3-C9AB10F0CD18}" destId="{BD7A5FF1-C2A0-418E-8137-5511B7BE1C8B}" srcOrd="0" destOrd="2" presId="urn:microsoft.com/office/officeart/2005/8/layout/target3"/>
    <dgm:cxn modelId="{005C13A5-ED19-454C-AE5C-E092E94D0CB8}" srcId="{11C3E023-DD32-41D6-A82C-7A84EE6F7193}" destId="{3B650BC3-D3BF-4ECD-A7AD-C5D424A5551B}" srcOrd="2" destOrd="0" parTransId="{CD8FEA66-272B-4F4D-9C05-56AC74F83EE2}" sibTransId="{8D4BAFA3-46FA-4232-922B-186A0E3F34FA}"/>
    <dgm:cxn modelId="{DEABF3D6-E317-4B50-9329-B8BB81B3A873}" srcId="{82BDFBE3-C6BC-4E16-B1C8-0936406FE132}" destId="{6E910482-8636-448B-8DE8-0F1E162ECF26}" srcOrd="2" destOrd="0" parTransId="{4E54BB28-BCC3-42C5-A4A0-DE17FD3245D6}" sibTransId="{D9D0BD4C-669B-46E9-AA70-2C3EF19D7EC8}"/>
    <dgm:cxn modelId="{24BBBD8F-4CFA-41E4-8E1A-46405EDF3119}" type="presOf" srcId="{3B650BC3-D3BF-4ECD-A7AD-C5D424A5551B}" destId="{3420CD26-59AB-4B38-8375-2FC2CA83C3DC}" srcOrd="0" destOrd="2" presId="urn:microsoft.com/office/officeart/2005/8/layout/target3"/>
    <dgm:cxn modelId="{61693285-DE5A-44C9-9992-255876779ED5}" type="presOf" srcId="{F744B2C7-1A63-4638-8331-032F108915DB}" destId="{325A7D1E-DAB2-47AD-AA0C-66EF0F042B61}" srcOrd="0" destOrd="0" presId="urn:microsoft.com/office/officeart/2005/8/layout/target3"/>
    <dgm:cxn modelId="{97BDE0C9-59CC-4605-BDB8-B781A4E764FE}" type="presOf" srcId="{488A82BF-3B73-404C-BB43-772A572E07C6}" destId="{5ECE4A57-1DE8-4EB4-943E-489EF7AEA68A}" srcOrd="0" destOrd="4" presId="urn:microsoft.com/office/officeart/2005/8/layout/target3"/>
    <dgm:cxn modelId="{988C9834-7CDF-40C8-93E1-96017F7ADA17}" type="presOf" srcId="{0D830EA0-C79B-452C-94F6-30B2E5BB3C92}" destId="{3420CD26-59AB-4B38-8375-2FC2CA83C3DC}" srcOrd="0" destOrd="1" presId="urn:microsoft.com/office/officeart/2005/8/layout/target3"/>
    <dgm:cxn modelId="{E6DFA415-94F8-432A-809A-44AE30869FE4}" srcId="{11C3E023-DD32-41D6-A82C-7A84EE6F7193}" destId="{0D830EA0-C79B-452C-94F6-30B2E5BB3C92}" srcOrd="1" destOrd="0" parTransId="{503AD4DA-DB42-4979-9A94-BD7515C8BF2A}" sibTransId="{48B46D8D-5A5C-42E3-975E-EF379013F520}"/>
    <dgm:cxn modelId="{B54738E1-B01C-4D56-B5FC-BD43977DC056}" srcId="{11C3E023-DD32-41D6-A82C-7A84EE6F7193}" destId="{064A907F-B299-4799-AACE-FA33501AE46A}" srcOrd="3" destOrd="0" parTransId="{4113A3E7-73CE-4AAE-8C21-77165FC5EA62}" sibTransId="{46E446D6-F818-4F8F-A85C-BE7B28B698CE}"/>
    <dgm:cxn modelId="{2937FB09-22EA-46FA-8387-006D272BA5C3}" srcId="{82BDFBE3-C6BC-4E16-B1C8-0936406FE132}" destId="{9E9B6DB9-E11A-4CAA-AD62-E7E3BF43BE83}" srcOrd="3" destOrd="0" parTransId="{EFFD501C-869E-43A9-A05E-0C69A5ACB3C2}" sibTransId="{7C4BDEDA-BD63-49FF-808D-FBC6BCFE31A4}"/>
    <dgm:cxn modelId="{456FEB71-6717-4FAB-9613-72B348F6D895}" type="presOf" srcId="{00DA0878-5D2A-4F72-93D8-BB2703CB5FB9}" destId="{5ECE4A57-1DE8-4EB4-943E-489EF7AEA68A}" srcOrd="0" destOrd="1" presId="urn:microsoft.com/office/officeart/2005/8/layout/target3"/>
    <dgm:cxn modelId="{0A6ACCEF-9A1A-486F-AC88-0AF9BB12FCDA}" type="presParOf" srcId="{3DC36C3E-74DB-421F-BC52-DF1C88C4CBCA}" destId="{F3E3E22F-5C6F-42AA-A303-993A814F3DF2}" srcOrd="0" destOrd="0" presId="urn:microsoft.com/office/officeart/2005/8/layout/target3"/>
    <dgm:cxn modelId="{01B6D996-F462-4B25-8648-969759497ACA}" type="presParOf" srcId="{3DC36C3E-74DB-421F-BC52-DF1C88C4CBCA}" destId="{11333372-2228-4872-A245-B7F32D2914DC}" srcOrd="1" destOrd="0" presId="urn:microsoft.com/office/officeart/2005/8/layout/target3"/>
    <dgm:cxn modelId="{3639A1B6-9B3E-4BE8-97D3-32525C4CE832}" type="presParOf" srcId="{3DC36C3E-74DB-421F-BC52-DF1C88C4CBCA}" destId="{325A7D1E-DAB2-47AD-AA0C-66EF0F042B61}" srcOrd="2" destOrd="0" presId="urn:microsoft.com/office/officeart/2005/8/layout/target3"/>
    <dgm:cxn modelId="{04646E09-A1E0-48B1-8F23-0880CA95460F}" type="presParOf" srcId="{3DC36C3E-74DB-421F-BC52-DF1C88C4CBCA}" destId="{774D6DA2-F06A-412A-BC30-8F56FCE9805C}" srcOrd="3" destOrd="0" presId="urn:microsoft.com/office/officeart/2005/8/layout/target3"/>
    <dgm:cxn modelId="{A0F20818-7DAA-4A18-9E09-A32464485FB8}" type="presParOf" srcId="{3DC36C3E-74DB-421F-BC52-DF1C88C4CBCA}" destId="{FD13D32D-2A3D-47B8-A59F-9FFF92B9B6ED}" srcOrd="4" destOrd="0" presId="urn:microsoft.com/office/officeart/2005/8/layout/target3"/>
    <dgm:cxn modelId="{E241DD9F-1266-44AD-B543-4C658A712AC0}" type="presParOf" srcId="{3DC36C3E-74DB-421F-BC52-DF1C88C4CBCA}" destId="{89D23280-8DA0-45EB-A754-0517A3BDE684}" srcOrd="5" destOrd="0" presId="urn:microsoft.com/office/officeart/2005/8/layout/target3"/>
    <dgm:cxn modelId="{484C6A3E-C00A-40F2-8AD5-B1DEB483ABFF}" type="presParOf" srcId="{3DC36C3E-74DB-421F-BC52-DF1C88C4CBCA}" destId="{A12A2538-266E-4FBE-8007-C4468D08AFE1}" srcOrd="6" destOrd="0" presId="urn:microsoft.com/office/officeart/2005/8/layout/target3"/>
    <dgm:cxn modelId="{456DBBFE-F1FA-4DE2-81A2-9EFEBF492B72}" type="presParOf" srcId="{3DC36C3E-74DB-421F-BC52-DF1C88C4CBCA}" destId="{299D60AC-48D2-4B4F-B084-32BF268CB45B}" srcOrd="7" destOrd="0" presId="urn:microsoft.com/office/officeart/2005/8/layout/target3"/>
    <dgm:cxn modelId="{11B93668-6566-4626-86C8-70502BBF2BD2}" type="presParOf" srcId="{3DC36C3E-74DB-421F-BC52-DF1C88C4CBCA}" destId="{D68C62BF-C827-4D30-9C0D-EB9B15C31FF2}" srcOrd="8" destOrd="0" presId="urn:microsoft.com/office/officeart/2005/8/layout/target3"/>
    <dgm:cxn modelId="{9BD838E7-6A68-41F1-822D-7B91E976BDDA}" type="presParOf" srcId="{3DC36C3E-74DB-421F-BC52-DF1C88C4CBCA}" destId="{710E1CEA-A60F-4B08-9698-D66BF3EEAB3A}" srcOrd="9" destOrd="0" presId="urn:microsoft.com/office/officeart/2005/8/layout/target3"/>
    <dgm:cxn modelId="{DE3EB80E-77A1-4D8C-9D1F-F5400CB84594}" type="presParOf" srcId="{3DC36C3E-74DB-421F-BC52-DF1C88C4CBCA}" destId="{BD7A5FF1-C2A0-418E-8137-5511B7BE1C8B}" srcOrd="10" destOrd="0" presId="urn:microsoft.com/office/officeart/2005/8/layout/target3"/>
    <dgm:cxn modelId="{93B28137-A7B9-4B68-ACF1-CEE1F5EEE99D}" type="presParOf" srcId="{3DC36C3E-74DB-421F-BC52-DF1C88C4CBCA}" destId="{6E06D953-A394-4816-B54A-B3BE791EAE05}" srcOrd="11" destOrd="0" presId="urn:microsoft.com/office/officeart/2005/8/layout/target3"/>
    <dgm:cxn modelId="{7559B555-C296-4FFB-ABDA-44B83E5B20CD}" type="presParOf" srcId="{3DC36C3E-74DB-421F-BC52-DF1C88C4CBCA}" destId="{3420CD26-59AB-4B38-8375-2FC2CA83C3DC}" srcOrd="12" destOrd="0" presId="urn:microsoft.com/office/officeart/2005/8/layout/target3"/>
    <dgm:cxn modelId="{E378FDA1-5F7D-4197-90EC-C3050E2626A2}" type="presParOf" srcId="{3DC36C3E-74DB-421F-BC52-DF1C88C4CBCA}" destId="{12E1BCCD-D723-4EAD-AE19-2362FADF00C9}" srcOrd="13" destOrd="0" presId="urn:microsoft.com/office/officeart/2005/8/layout/target3"/>
    <dgm:cxn modelId="{BD69D272-5CF9-4AAF-9E5A-DD6396C14EA3}" type="presParOf" srcId="{3DC36C3E-74DB-421F-BC52-DF1C88C4CBCA}" destId="{5ECE4A57-1DE8-4EB4-943E-489EF7AEA68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DED226E-7A44-44AC-8E49-47EBD83448F0}" type="doc">
      <dgm:prSet loTypeId="urn:microsoft.com/office/officeart/2005/8/layout/cycle8" loCatId="cycle" qsTypeId="urn:microsoft.com/office/officeart/2005/8/quickstyle/3d9" qsCatId="3D" csTypeId="urn:microsoft.com/office/officeart/2005/8/colors/colorful2" csCatId="colorful" phldr="1"/>
      <dgm:spPr/>
    </dgm:pt>
    <dgm:pt modelId="{28CE6811-AF78-4662-98F0-525288B21B8C}">
      <dgm:prSet phldrT="[Texto]"/>
      <dgm:spPr/>
      <dgm:t>
        <a:bodyPr/>
        <a:lstStyle/>
        <a:p>
          <a:r>
            <a:rPr lang="es-MX" dirty="0" smtClean="0"/>
            <a:t>Disponibilidad</a:t>
          </a:r>
          <a:endParaRPr lang="es-MX" dirty="0"/>
        </a:p>
      </dgm:t>
    </dgm:pt>
    <dgm:pt modelId="{3DB97F5E-1815-4303-A426-944A3F4E0147}" type="parTrans" cxnId="{A7987FC0-0051-460B-BB8D-A8FAA414274C}">
      <dgm:prSet/>
      <dgm:spPr/>
      <dgm:t>
        <a:bodyPr/>
        <a:lstStyle/>
        <a:p>
          <a:endParaRPr lang="es-MX"/>
        </a:p>
      </dgm:t>
    </dgm:pt>
    <dgm:pt modelId="{40B497B6-4D46-46CC-895E-68DAFAA47332}" type="sibTrans" cxnId="{A7987FC0-0051-460B-BB8D-A8FAA414274C}">
      <dgm:prSet/>
      <dgm:spPr/>
      <dgm:t>
        <a:bodyPr/>
        <a:lstStyle/>
        <a:p>
          <a:endParaRPr lang="es-MX"/>
        </a:p>
      </dgm:t>
    </dgm:pt>
    <dgm:pt modelId="{170CCDF1-5067-4CF2-B96D-DB206715CDDD}">
      <dgm:prSet phldrT="[Texto]"/>
      <dgm:spPr/>
      <dgm:t>
        <a:bodyPr/>
        <a:lstStyle/>
        <a:p>
          <a:r>
            <a:rPr lang="es-MX" dirty="0" smtClean="0"/>
            <a:t>Confidencialidad</a:t>
          </a:r>
          <a:endParaRPr lang="es-MX" dirty="0"/>
        </a:p>
      </dgm:t>
    </dgm:pt>
    <dgm:pt modelId="{C65CBA32-6203-49E3-8DD8-ED92CEF820C6}" type="parTrans" cxnId="{310A645B-498B-4347-B48F-07F5580BA0D3}">
      <dgm:prSet/>
      <dgm:spPr/>
      <dgm:t>
        <a:bodyPr/>
        <a:lstStyle/>
        <a:p>
          <a:endParaRPr lang="es-MX"/>
        </a:p>
      </dgm:t>
    </dgm:pt>
    <dgm:pt modelId="{0B0905CF-FEFA-454C-AA58-E3DB034F2F60}" type="sibTrans" cxnId="{310A645B-498B-4347-B48F-07F5580BA0D3}">
      <dgm:prSet/>
      <dgm:spPr/>
      <dgm:t>
        <a:bodyPr/>
        <a:lstStyle/>
        <a:p>
          <a:endParaRPr lang="es-MX"/>
        </a:p>
      </dgm:t>
    </dgm:pt>
    <dgm:pt modelId="{38DDB367-7A70-4000-8E20-89807D020819}">
      <dgm:prSet phldrT="[Texto]"/>
      <dgm:spPr/>
      <dgm:t>
        <a:bodyPr/>
        <a:lstStyle/>
        <a:p>
          <a:r>
            <a:rPr lang="es-MX" dirty="0" smtClean="0"/>
            <a:t>Integridad</a:t>
          </a:r>
          <a:endParaRPr lang="es-MX" dirty="0"/>
        </a:p>
      </dgm:t>
    </dgm:pt>
    <dgm:pt modelId="{B7823E90-0833-4753-BDCE-4108EFB9EC33}" type="parTrans" cxnId="{5C648FF8-7886-4848-A916-9D27C9EC88CB}">
      <dgm:prSet/>
      <dgm:spPr/>
      <dgm:t>
        <a:bodyPr/>
        <a:lstStyle/>
        <a:p>
          <a:endParaRPr lang="es-MX"/>
        </a:p>
      </dgm:t>
    </dgm:pt>
    <dgm:pt modelId="{37DB567B-E95E-42F4-9EF8-9E78499810F1}" type="sibTrans" cxnId="{5C648FF8-7886-4848-A916-9D27C9EC88CB}">
      <dgm:prSet/>
      <dgm:spPr/>
      <dgm:t>
        <a:bodyPr/>
        <a:lstStyle/>
        <a:p>
          <a:endParaRPr lang="es-MX"/>
        </a:p>
      </dgm:t>
    </dgm:pt>
    <dgm:pt modelId="{043FCFBE-D484-46AD-B113-05E84AD02FF8}" type="pres">
      <dgm:prSet presAssocID="{FDED226E-7A44-44AC-8E49-47EBD83448F0}" presName="compositeShape" presStyleCnt="0">
        <dgm:presLayoutVars>
          <dgm:chMax val="7"/>
          <dgm:dir/>
          <dgm:resizeHandles val="exact"/>
        </dgm:presLayoutVars>
      </dgm:prSet>
      <dgm:spPr/>
    </dgm:pt>
    <dgm:pt modelId="{65E2D353-E66C-402B-8AF7-D540641E9526}" type="pres">
      <dgm:prSet presAssocID="{FDED226E-7A44-44AC-8E49-47EBD83448F0}" presName="wedge1" presStyleLbl="node1" presStyleIdx="0" presStyleCnt="3"/>
      <dgm:spPr/>
      <dgm:t>
        <a:bodyPr/>
        <a:lstStyle/>
        <a:p>
          <a:endParaRPr lang="es-MX"/>
        </a:p>
      </dgm:t>
    </dgm:pt>
    <dgm:pt modelId="{CEE19BE1-2312-4BEB-A673-858E24FCB203}" type="pres">
      <dgm:prSet presAssocID="{FDED226E-7A44-44AC-8E49-47EBD83448F0}" presName="dummy1a" presStyleCnt="0"/>
      <dgm:spPr/>
    </dgm:pt>
    <dgm:pt modelId="{17F41C7E-A3E3-43DE-B9FC-7DC279189AA2}" type="pres">
      <dgm:prSet presAssocID="{FDED226E-7A44-44AC-8E49-47EBD83448F0}" presName="dummy1b" presStyleCnt="0"/>
      <dgm:spPr/>
    </dgm:pt>
    <dgm:pt modelId="{50E23D7B-6CC5-41E2-9979-F516102672B2}" type="pres">
      <dgm:prSet presAssocID="{FDED226E-7A44-44AC-8E49-47EBD83448F0}" presName="wedge1Tx" presStyleLbl="node1" presStyleIdx="0" presStyleCnt="3">
        <dgm:presLayoutVars>
          <dgm:chMax val="0"/>
          <dgm:chPref val="0"/>
          <dgm:bulletEnabled val="1"/>
        </dgm:presLayoutVars>
      </dgm:prSet>
      <dgm:spPr/>
      <dgm:t>
        <a:bodyPr/>
        <a:lstStyle/>
        <a:p>
          <a:endParaRPr lang="es-MX"/>
        </a:p>
      </dgm:t>
    </dgm:pt>
    <dgm:pt modelId="{7A0F5ABD-3B19-4CE1-A9E9-6BD584027EB0}" type="pres">
      <dgm:prSet presAssocID="{FDED226E-7A44-44AC-8E49-47EBD83448F0}" presName="wedge2" presStyleLbl="node1" presStyleIdx="1" presStyleCnt="3"/>
      <dgm:spPr/>
      <dgm:t>
        <a:bodyPr/>
        <a:lstStyle/>
        <a:p>
          <a:endParaRPr lang="es-MX"/>
        </a:p>
      </dgm:t>
    </dgm:pt>
    <dgm:pt modelId="{CFFA01F7-F6C4-42E4-98A3-E3F9DA66324F}" type="pres">
      <dgm:prSet presAssocID="{FDED226E-7A44-44AC-8E49-47EBD83448F0}" presName="dummy2a" presStyleCnt="0"/>
      <dgm:spPr/>
    </dgm:pt>
    <dgm:pt modelId="{5755019C-841F-4269-94A3-6EE99A78B03F}" type="pres">
      <dgm:prSet presAssocID="{FDED226E-7A44-44AC-8E49-47EBD83448F0}" presName="dummy2b" presStyleCnt="0"/>
      <dgm:spPr/>
    </dgm:pt>
    <dgm:pt modelId="{D5971EA0-3E62-4DA3-A11D-F30E3393B757}" type="pres">
      <dgm:prSet presAssocID="{FDED226E-7A44-44AC-8E49-47EBD83448F0}" presName="wedge2Tx" presStyleLbl="node1" presStyleIdx="1" presStyleCnt="3">
        <dgm:presLayoutVars>
          <dgm:chMax val="0"/>
          <dgm:chPref val="0"/>
          <dgm:bulletEnabled val="1"/>
        </dgm:presLayoutVars>
      </dgm:prSet>
      <dgm:spPr/>
      <dgm:t>
        <a:bodyPr/>
        <a:lstStyle/>
        <a:p>
          <a:endParaRPr lang="es-MX"/>
        </a:p>
      </dgm:t>
    </dgm:pt>
    <dgm:pt modelId="{C0025600-39CA-409B-88BE-D76031EC8175}" type="pres">
      <dgm:prSet presAssocID="{FDED226E-7A44-44AC-8E49-47EBD83448F0}" presName="wedge3" presStyleLbl="node1" presStyleIdx="2" presStyleCnt="3"/>
      <dgm:spPr/>
      <dgm:t>
        <a:bodyPr/>
        <a:lstStyle/>
        <a:p>
          <a:endParaRPr lang="es-MX"/>
        </a:p>
      </dgm:t>
    </dgm:pt>
    <dgm:pt modelId="{D565E8DA-45C7-4F7D-BEBA-D9A2F7798751}" type="pres">
      <dgm:prSet presAssocID="{FDED226E-7A44-44AC-8E49-47EBD83448F0}" presName="dummy3a" presStyleCnt="0"/>
      <dgm:spPr/>
    </dgm:pt>
    <dgm:pt modelId="{2CEC786F-A5FB-4607-AA8F-6FF4CCA40C24}" type="pres">
      <dgm:prSet presAssocID="{FDED226E-7A44-44AC-8E49-47EBD83448F0}" presName="dummy3b" presStyleCnt="0"/>
      <dgm:spPr/>
    </dgm:pt>
    <dgm:pt modelId="{1D1A6EBB-2303-43C8-9887-155665903263}" type="pres">
      <dgm:prSet presAssocID="{FDED226E-7A44-44AC-8E49-47EBD83448F0}" presName="wedge3Tx" presStyleLbl="node1" presStyleIdx="2" presStyleCnt="3">
        <dgm:presLayoutVars>
          <dgm:chMax val="0"/>
          <dgm:chPref val="0"/>
          <dgm:bulletEnabled val="1"/>
        </dgm:presLayoutVars>
      </dgm:prSet>
      <dgm:spPr/>
      <dgm:t>
        <a:bodyPr/>
        <a:lstStyle/>
        <a:p>
          <a:endParaRPr lang="es-MX"/>
        </a:p>
      </dgm:t>
    </dgm:pt>
    <dgm:pt modelId="{017473FA-C01D-4045-BE29-6B5B8A27C166}" type="pres">
      <dgm:prSet presAssocID="{40B497B6-4D46-46CC-895E-68DAFAA47332}" presName="arrowWedge1" presStyleLbl="fgSibTrans2D1" presStyleIdx="0" presStyleCnt="3"/>
      <dgm:spPr/>
    </dgm:pt>
    <dgm:pt modelId="{C35186D6-9E25-40D0-A171-67A0E71B8C10}" type="pres">
      <dgm:prSet presAssocID="{0B0905CF-FEFA-454C-AA58-E3DB034F2F60}" presName="arrowWedge2" presStyleLbl="fgSibTrans2D1" presStyleIdx="1" presStyleCnt="3"/>
      <dgm:spPr/>
    </dgm:pt>
    <dgm:pt modelId="{C14C2692-17A6-4035-91ED-EDCE1A6D8B4C}" type="pres">
      <dgm:prSet presAssocID="{37DB567B-E95E-42F4-9EF8-9E78499810F1}" presName="arrowWedge3" presStyleLbl="fgSibTrans2D1" presStyleIdx="2" presStyleCnt="3"/>
      <dgm:spPr/>
    </dgm:pt>
  </dgm:ptLst>
  <dgm:cxnLst>
    <dgm:cxn modelId="{6BDEA3D8-183B-4443-B848-257A31AFADD5}" type="presOf" srcId="{170CCDF1-5067-4CF2-B96D-DB206715CDDD}" destId="{D5971EA0-3E62-4DA3-A11D-F30E3393B757}" srcOrd="1" destOrd="0" presId="urn:microsoft.com/office/officeart/2005/8/layout/cycle8"/>
    <dgm:cxn modelId="{310A645B-498B-4347-B48F-07F5580BA0D3}" srcId="{FDED226E-7A44-44AC-8E49-47EBD83448F0}" destId="{170CCDF1-5067-4CF2-B96D-DB206715CDDD}" srcOrd="1" destOrd="0" parTransId="{C65CBA32-6203-49E3-8DD8-ED92CEF820C6}" sibTransId="{0B0905CF-FEFA-454C-AA58-E3DB034F2F60}"/>
    <dgm:cxn modelId="{5C648FF8-7886-4848-A916-9D27C9EC88CB}" srcId="{FDED226E-7A44-44AC-8E49-47EBD83448F0}" destId="{38DDB367-7A70-4000-8E20-89807D020819}" srcOrd="2" destOrd="0" parTransId="{B7823E90-0833-4753-BDCE-4108EFB9EC33}" sibTransId="{37DB567B-E95E-42F4-9EF8-9E78499810F1}"/>
    <dgm:cxn modelId="{988CCBDB-DA64-4DCE-9498-DE29CD330534}" type="presOf" srcId="{28CE6811-AF78-4662-98F0-525288B21B8C}" destId="{65E2D353-E66C-402B-8AF7-D540641E9526}" srcOrd="0" destOrd="0" presId="urn:microsoft.com/office/officeart/2005/8/layout/cycle8"/>
    <dgm:cxn modelId="{D2FEE415-5F8A-4E65-8AD7-560AE5368ED0}" type="presOf" srcId="{28CE6811-AF78-4662-98F0-525288B21B8C}" destId="{50E23D7B-6CC5-41E2-9979-F516102672B2}" srcOrd="1" destOrd="0" presId="urn:microsoft.com/office/officeart/2005/8/layout/cycle8"/>
    <dgm:cxn modelId="{E42F011B-5446-44DB-8005-D0D1B497797A}" type="presOf" srcId="{FDED226E-7A44-44AC-8E49-47EBD83448F0}" destId="{043FCFBE-D484-46AD-B113-05E84AD02FF8}" srcOrd="0" destOrd="0" presId="urn:microsoft.com/office/officeart/2005/8/layout/cycle8"/>
    <dgm:cxn modelId="{A7987FC0-0051-460B-BB8D-A8FAA414274C}" srcId="{FDED226E-7A44-44AC-8E49-47EBD83448F0}" destId="{28CE6811-AF78-4662-98F0-525288B21B8C}" srcOrd="0" destOrd="0" parTransId="{3DB97F5E-1815-4303-A426-944A3F4E0147}" sibTransId="{40B497B6-4D46-46CC-895E-68DAFAA47332}"/>
    <dgm:cxn modelId="{591BB6B4-0C57-4BC5-BB41-5BB753C38C8B}" type="presOf" srcId="{38DDB367-7A70-4000-8E20-89807D020819}" destId="{1D1A6EBB-2303-43C8-9887-155665903263}" srcOrd="1" destOrd="0" presId="urn:microsoft.com/office/officeart/2005/8/layout/cycle8"/>
    <dgm:cxn modelId="{D9898AD3-BE2D-400F-8BC0-0A95FC0CD7A0}" type="presOf" srcId="{170CCDF1-5067-4CF2-B96D-DB206715CDDD}" destId="{7A0F5ABD-3B19-4CE1-A9E9-6BD584027EB0}" srcOrd="0" destOrd="0" presId="urn:microsoft.com/office/officeart/2005/8/layout/cycle8"/>
    <dgm:cxn modelId="{52729D25-C729-4A94-9436-86CAD191375F}" type="presOf" srcId="{38DDB367-7A70-4000-8E20-89807D020819}" destId="{C0025600-39CA-409B-88BE-D76031EC8175}" srcOrd="0" destOrd="0" presId="urn:microsoft.com/office/officeart/2005/8/layout/cycle8"/>
    <dgm:cxn modelId="{9938129A-E031-43C9-B59E-9CC336356406}" type="presParOf" srcId="{043FCFBE-D484-46AD-B113-05E84AD02FF8}" destId="{65E2D353-E66C-402B-8AF7-D540641E9526}" srcOrd="0" destOrd="0" presId="urn:microsoft.com/office/officeart/2005/8/layout/cycle8"/>
    <dgm:cxn modelId="{67666BFB-227A-45EC-9E9B-19E634137E00}" type="presParOf" srcId="{043FCFBE-D484-46AD-B113-05E84AD02FF8}" destId="{CEE19BE1-2312-4BEB-A673-858E24FCB203}" srcOrd="1" destOrd="0" presId="urn:microsoft.com/office/officeart/2005/8/layout/cycle8"/>
    <dgm:cxn modelId="{6C323F2C-0953-48FB-9130-0B1C42745888}" type="presParOf" srcId="{043FCFBE-D484-46AD-B113-05E84AD02FF8}" destId="{17F41C7E-A3E3-43DE-B9FC-7DC279189AA2}" srcOrd="2" destOrd="0" presId="urn:microsoft.com/office/officeart/2005/8/layout/cycle8"/>
    <dgm:cxn modelId="{128234EA-166E-4645-BF54-B1444B0B5E67}" type="presParOf" srcId="{043FCFBE-D484-46AD-B113-05E84AD02FF8}" destId="{50E23D7B-6CC5-41E2-9979-F516102672B2}" srcOrd="3" destOrd="0" presId="urn:microsoft.com/office/officeart/2005/8/layout/cycle8"/>
    <dgm:cxn modelId="{A3037040-CB7E-43F2-854F-E5D338044473}" type="presParOf" srcId="{043FCFBE-D484-46AD-B113-05E84AD02FF8}" destId="{7A0F5ABD-3B19-4CE1-A9E9-6BD584027EB0}" srcOrd="4" destOrd="0" presId="urn:microsoft.com/office/officeart/2005/8/layout/cycle8"/>
    <dgm:cxn modelId="{AFE142BD-A58C-4578-81DA-5E701D4DECCA}" type="presParOf" srcId="{043FCFBE-D484-46AD-B113-05E84AD02FF8}" destId="{CFFA01F7-F6C4-42E4-98A3-E3F9DA66324F}" srcOrd="5" destOrd="0" presId="urn:microsoft.com/office/officeart/2005/8/layout/cycle8"/>
    <dgm:cxn modelId="{0BC18400-0252-4732-9A88-00E864B569E3}" type="presParOf" srcId="{043FCFBE-D484-46AD-B113-05E84AD02FF8}" destId="{5755019C-841F-4269-94A3-6EE99A78B03F}" srcOrd="6" destOrd="0" presId="urn:microsoft.com/office/officeart/2005/8/layout/cycle8"/>
    <dgm:cxn modelId="{77ED06DD-D3FB-47EF-9517-31461A49C18D}" type="presParOf" srcId="{043FCFBE-D484-46AD-B113-05E84AD02FF8}" destId="{D5971EA0-3E62-4DA3-A11D-F30E3393B757}" srcOrd="7" destOrd="0" presId="urn:microsoft.com/office/officeart/2005/8/layout/cycle8"/>
    <dgm:cxn modelId="{BAFF2DC8-67B3-4A7D-9D34-348BE364AB2D}" type="presParOf" srcId="{043FCFBE-D484-46AD-B113-05E84AD02FF8}" destId="{C0025600-39CA-409B-88BE-D76031EC8175}" srcOrd="8" destOrd="0" presId="urn:microsoft.com/office/officeart/2005/8/layout/cycle8"/>
    <dgm:cxn modelId="{A20C8259-C467-4F7B-A9FE-369ABD253972}" type="presParOf" srcId="{043FCFBE-D484-46AD-B113-05E84AD02FF8}" destId="{D565E8DA-45C7-4F7D-BEBA-D9A2F7798751}" srcOrd="9" destOrd="0" presId="urn:microsoft.com/office/officeart/2005/8/layout/cycle8"/>
    <dgm:cxn modelId="{A1DF5610-788D-40A6-96C3-80E6FBCE531E}" type="presParOf" srcId="{043FCFBE-D484-46AD-B113-05E84AD02FF8}" destId="{2CEC786F-A5FB-4607-AA8F-6FF4CCA40C24}" srcOrd="10" destOrd="0" presId="urn:microsoft.com/office/officeart/2005/8/layout/cycle8"/>
    <dgm:cxn modelId="{3F3D8D18-CE18-4236-A80F-4477A208979A}" type="presParOf" srcId="{043FCFBE-D484-46AD-B113-05E84AD02FF8}" destId="{1D1A6EBB-2303-43C8-9887-155665903263}" srcOrd="11" destOrd="0" presId="urn:microsoft.com/office/officeart/2005/8/layout/cycle8"/>
    <dgm:cxn modelId="{027395E5-BBBF-4A42-AB18-8F62E657B17E}" type="presParOf" srcId="{043FCFBE-D484-46AD-B113-05E84AD02FF8}" destId="{017473FA-C01D-4045-BE29-6B5B8A27C166}" srcOrd="12" destOrd="0" presId="urn:microsoft.com/office/officeart/2005/8/layout/cycle8"/>
    <dgm:cxn modelId="{CA7FBE18-551F-4C44-96EF-3609CB2B05D4}" type="presParOf" srcId="{043FCFBE-D484-46AD-B113-05E84AD02FF8}" destId="{C35186D6-9E25-40D0-A171-67A0E71B8C10}" srcOrd="13" destOrd="0" presId="urn:microsoft.com/office/officeart/2005/8/layout/cycle8"/>
    <dgm:cxn modelId="{56396A46-C2ED-4D96-830B-B43E45539A1B}" type="presParOf" srcId="{043FCFBE-D484-46AD-B113-05E84AD02FF8}" destId="{C14C2692-17A6-4035-91ED-EDCE1A6D8B4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E35ABFA-5CC6-4A7F-8CBA-BA4AA21CCC53}" type="doc">
      <dgm:prSet loTypeId="urn:microsoft.com/office/officeart/2005/8/layout/matrix3" loCatId="matrix" qsTypeId="urn:microsoft.com/office/officeart/2005/8/quickstyle/3d3" qsCatId="3D" csTypeId="urn:microsoft.com/office/officeart/2005/8/colors/colorful5" csCatId="colorful" phldr="1"/>
      <dgm:spPr/>
      <dgm:t>
        <a:bodyPr/>
        <a:lstStyle/>
        <a:p>
          <a:endParaRPr lang="es-MX"/>
        </a:p>
      </dgm:t>
    </dgm:pt>
    <dgm:pt modelId="{735F42E9-368F-4C77-9FE5-B1BE13CECBE8}">
      <dgm:prSet phldrT="[Texto]"/>
      <dgm:spPr/>
      <dgm:t>
        <a:bodyPr/>
        <a:lstStyle/>
        <a:p>
          <a:r>
            <a:rPr lang="es-MX" dirty="0" smtClean="0"/>
            <a:t>Archivo de Concentración</a:t>
          </a:r>
          <a:endParaRPr lang="es-MX" dirty="0"/>
        </a:p>
      </dgm:t>
    </dgm:pt>
    <dgm:pt modelId="{B03AE7DE-A8A1-44D3-8F5F-428F5044056D}" type="parTrans" cxnId="{D28E45AD-ADE9-43CF-88EB-002E66D25FF7}">
      <dgm:prSet/>
      <dgm:spPr/>
      <dgm:t>
        <a:bodyPr/>
        <a:lstStyle/>
        <a:p>
          <a:endParaRPr lang="es-MX"/>
        </a:p>
      </dgm:t>
    </dgm:pt>
    <dgm:pt modelId="{35A9041F-345C-4ADE-97CC-830AB4E49A51}" type="sibTrans" cxnId="{D28E45AD-ADE9-43CF-88EB-002E66D25FF7}">
      <dgm:prSet/>
      <dgm:spPr/>
      <dgm:t>
        <a:bodyPr/>
        <a:lstStyle/>
        <a:p>
          <a:endParaRPr lang="es-MX"/>
        </a:p>
      </dgm:t>
    </dgm:pt>
    <dgm:pt modelId="{5E233C90-1FDB-473D-860D-0AD2D53BF306}">
      <dgm:prSet phldrT="[Texto]"/>
      <dgm:spPr/>
      <dgm:t>
        <a:bodyPr/>
        <a:lstStyle/>
        <a:p>
          <a:r>
            <a:rPr lang="es-MX" dirty="0" smtClean="0"/>
            <a:t>Tiempos de Conservación</a:t>
          </a:r>
          <a:endParaRPr lang="es-MX" dirty="0"/>
        </a:p>
      </dgm:t>
    </dgm:pt>
    <dgm:pt modelId="{D660E22F-A427-4654-B182-974E2EADAFF2}" type="parTrans" cxnId="{F28BC158-D099-4375-BDBF-DE6DF9CDCFF0}">
      <dgm:prSet/>
      <dgm:spPr/>
      <dgm:t>
        <a:bodyPr/>
        <a:lstStyle/>
        <a:p>
          <a:endParaRPr lang="es-MX"/>
        </a:p>
      </dgm:t>
    </dgm:pt>
    <dgm:pt modelId="{7FAEC24E-AF2A-4E84-A8D7-9811A464F64C}" type="sibTrans" cxnId="{F28BC158-D099-4375-BDBF-DE6DF9CDCFF0}">
      <dgm:prSet/>
      <dgm:spPr/>
      <dgm:t>
        <a:bodyPr/>
        <a:lstStyle/>
        <a:p>
          <a:endParaRPr lang="es-MX"/>
        </a:p>
      </dgm:t>
    </dgm:pt>
    <dgm:pt modelId="{09684FC0-BA47-403C-824E-C79D8FCF7DE9}">
      <dgm:prSet phldrT="[Texto]"/>
      <dgm:spPr/>
      <dgm:t>
        <a:bodyPr/>
        <a:lstStyle/>
        <a:p>
          <a:r>
            <a:rPr lang="es-MX" dirty="0" smtClean="0"/>
            <a:t>Programas de Depuración</a:t>
          </a:r>
          <a:endParaRPr lang="es-MX" dirty="0"/>
        </a:p>
      </dgm:t>
    </dgm:pt>
    <dgm:pt modelId="{16608A3B-84B1-4FD8-B866-C644199E15F7}" type="parTrans" cxnId="{D352D916-7938-471D-BF5B-001BBB88B88D}">
      <dgm:prSet/>
      <dgm:spPr/>
      <dgm:t>
        <a:bodyPr/>
        <a:lstStyle/>
        <a:p>
          <a:endParaRPr lang="es-MX"/>
        </a:p>
      </dgm:t>
    </dgm:pt>
    <dgm:pt modelId="{DD4219CA-0ABF-4FD3-B19C-2622D7810E5A}" type="sibTrans" cxnId="{D352D916-7938-471D-BF5B-001BBB88B88D}">
      <dgm:prSet/>
      <dgm:spPr/>
      <dgm:t>
        <a:bodyPr/>
        <a:lstStyle/>
        <a:p>
          <a:endParaRPr lang="es-MX"/>
        </a:p>
      </dgm:t>
    </dgm:pt>
    <dgm:pt modelId="{7A50B1A3-2EAA-4DD8-AE6E-0F0B0E776AC0}">
      <dgm:prSet phldrT="[Texto]"/>
      <dgm:spPr/>
      <dgm:t>
        <a:bodyPr/>
        <a:lstStyle/>
        <a:p>
          <a:r>
            <a:rPr lang="es-MX" dirty="0" smtClean="0"/>
            <a:t>Archivo Histórico Confidencial</a:t>
          </a:r>
          <a:endParaRPr lang="es-MX" dirty="0"/>
        </a:p>
      </dgm:t>
    </dgm:pt>
    <dgm:pt modelId="{7A7839A2-53C5-4B68-9E2D-9AA7C5CB2DB4}" type="parTrans" cxnId="{B0D50841-E618-47CA-A77F-BC5FFD5DC8F9}">
      <dgm:prSet/>
      <dgm:spPr/>
      <dgm:t>
        <a:bodyPr/>
        <a:lstStyle/>
        <a:p>
          <a:endParaRPr lang="es-MX"/>
        </a:p>
      </dgm:t>
    </dgm:pt>
    <dgm:pt modelId="{3C331D26-55E3-46FB-BB78-9A9330C513E1}" type="sibTrans" cxnId="{B0D50841-E618-47CA-A77F-BC5FFD5DC8F9}">
      <dgm:prSet/>
      <dgm:spPr/>
      <dgm:t>
        <a:bodyPr/>
        <a:lstStyle/>
        <a:p>
          <a:endParaRPr lang="es-MX"/>
        </a:p>
      </dgm:t>
    </dgm:pt>
    <dgm:pt modelId="{4074C961-3609-4BAA-BF8E-D41627E0E298}" type="pres">
      <dgm:prSet presAssocID="{1E35ABFA-5CC6-4A7F-8CBA-BA4AA21CCC53}" presName="matrix" presStyleCnt="0">
        <dgm:presLayoutVars>
          <dgm:chMax val="1"/>
          <dgm:dir/>
          <dgm:resizeHandles val="exact"/>
        </dgm:presLayoutVars>
      </dgm:prSet>
      <dgm:spPr/>
      <dgm:t>
        <a:bodyPr/>
        <a:lstStyle/>
        <a:p>
          <a:endParaRPr lang="es-MX"/>
        </a:p>
      </dgm:t>
    </dgm:pt>
    <dgm:pt modelId="{CF6B46D8-2DEB-46E1-B4F4-3F38BA70B864}" type="pres">
      <dgm:prSet presAssocID="{1E35ABFA-5CC6-4A7F-8CBA-BA4AA21CCC53}" presName="diamond" presStyleLbl="bgShp" presStyleIdx="0" presStyleCnt="1" custLinFactNeighborX="2828" custLinFactNeighborY="-450"/>
      <dgm:spPr/>
    </dgm:pt>
    <dgm:pt modelId="{59B62AD0-20BF-4583-9ACD-47F6F3E1672F}" type="pres">
      <dgm:prSet presAssocID="{1E35ABFA-5CC6-4A7F-8CBA-BA4AA21CCC53}" presName="quad1" presStyleLbl="node1" presStyleIdx="0" presStyleCnt="4">
        <dgm:presLayoutVars>
          <dgm:chMax val="0"/>
          <dgm:chPref val="0"/>
          <dgm:bulletEnabled val="1"/>
        </dgm:presLayoutVars>
      </dgm:prSet>
      <dgm:spPr/>
      <dgm:t>
        <a:bodyPr/>
        <a:lstStyle/>
        <a:p>
          <a:endParaRPr lang="es-MX"/>
        </a:p>
      </dgm:t>
    </dgm:pt>
    <dgm:pt modelId="{2AD9F660-CE1D-41B5-8360-CA645040DAFE}" type="pres">
      <dgm:prSet presAssocID="{1E35ABFA-5CC6-4A7F-8CBA-BA4AA21CCC53}" presName="quad2" presStyleLbl="node1" presStyleIdx="1" presStyleCnt="4">
        <dgm:presLayoutVars>
          <dgm:chMax val="0"/>
          <dgm:chPref val="0"/>
          <dgm:bulletEnabled val="1"/>
        </dgm:presLayoutVars>
      </dgm:prSet>
      <dgm:spPr/>
      <dgm:t>
        <a:bodyPr/>
        <a:lstStyle/>
        <a:p>
          <a:endParaRPr lang="es-MX"/>
        </a:p>
      </dgm:t>
    </dgm:pt>
    <dgm:pt modelId="{2845F0CF-05D3-4F85-88AF-D294373A6C33}" type="pres">
      <dgm:prSet presAssocID="{1E35ABFA-5CC6-4A7F-8CBA-BA4AA21CCC53}" presName="quad3" presStyleLbl="node1" presStyleIdx="2" presStyleCnt="4">
        <dgm:presLayoutVars>
          <dgm:chMax val="0"/>
          <dgm:chPref val="0"/>
          <dgm:bulletEnabled val="1"/>
        </dgm:presLayoutVars>
      </dgm:prSet>
      <dgm:spPr/>
      <dgm:t>
        <a:bodyPr/>
        <a:lstStyle/>
        <a:p>
          <a:endParaRPr lang="es-MX"/>
        </a:p>
      </dgm:t>
    </dgm:pt>
    <dgm:pt modelId="{B2E8E293-4AD8-4DBE-AFBA-E7735AE520AD}" type="pres">
      <dgm:prSet presAssocID="{1E35ABFA-5CC6-4A7F-8CBA-BA4AA21CCC53}" presName="quad4" presStyleLbl="node1" presStyleIdx="3" presStyleCnt="4">
        <dgm:presLayoutVars>
          <dgm:chMax val="0"/>
          <dgm:chPref val="0"/>
          <dgm:bulletEnabled val="1"/>
        </dgm:presLayoutVars>
      </dgm:prSet>
      <dgm:spPr/>
      <dgm:t>
        <a:bodyPr/>
        <a:lstStyle/>
        <a:p>
          <a:endParaRPr lang="es-MX"/>
        </a:p>
      </dgm:t>
    </dgm:pt>
  </dgm:ptLst>
  <dgm:cxnLst>
    <dgm:cxn modelId="{0D64B86A-E461-4997-9D7E-5EDBBD9CD55B}" type="presOf" srcId="{735F42E9-368F-4C77-9FE5-B1BE13CECBE8}" destId="{59B62AD0-20BF-4583-9ACD-47F6F3E1672F}" srcOrd="0" destOrd="0" presId="urn:microsoft.com/office/officeart/2005/8/layout/matrix3"/>
    <dgm:cxn modelId="{A13B2485-34A4-4215-B1A2-C62B9633D3D8}" type="presOf" srcId="{7A50B1A3-2EAA-4DD8-AE6E-0F0B0E776AC0}" destId="{B2E8E293-4AD8-4DBE-AFBA-E7735AE520AD}" srcOrd="0" destOrd="0" presId="urn:microsoft.com/office/officeart/2005/8/layout/matrix3"/>
    <dgm:cxn modelId="{D28E45AD-ADE9-43CF-88EB-002E66D25FF7}" srcId="{1E35ABFA-5CC6-4A7F-8CBA-BA4AA21CCC53}" destId="{735F42E9-368F-4C77-9FE5-B1BE13CECBE8}" srcOrd="0" destOrd="0" parTransId="{B03AE7DE-A8A1-44D3-8F5F-428F5044056D}" sibTransId="{35A9041F-345C-4ADE-97CC-830AB4E49A51}"/>
    <dgm:cxn modelId="{F28BC158-D099-4375-BDBF-DE6DF9CDCFF0}" srcId="{1E35ABFA-5CC6-4A7F-8CBA-BA4AA21CCC53}" destId="{5E233C90-1FDB-473D-860D-0AD2D53BF306}" srcOrd="1" destOrd="0" parTransId="{D660E22F-A427-4654-B182-974E2EADAFF2}" sibTransId="{7FAEC24E-AF2A-4E84-A8D7-9811A464F64C}"/>
    <dgm:cxn modelId="{D352D916-7938-471D-BF5B-001BBB88B88D}" srcId="{1E35ABFA-5CC6-4A7F-8CBA-BA4AA21CCC53}" destId="{09684FC0-BA47-403C-824E-C79D8FCF7DE9}" srcOrd="2" destOrd="0" parTransId="{16608A3B-84B1-4FD8-B866-C644199E15F7}" sibTransId="{DD4219CA-0ABF-4FD3-B19C-2622D7810E5A}"/>
    <dgm:cxn modelId="{8512800E-A478-4831-9F64-171DDEE21529}" type="presOf" srcId="{5E233C90-1FDB-473D-860D-0AD2D53BF306}" destId="{2AD9F660-CE1D-41B5-8360-CA645040DAFE}" srcOrd="0" destOrd="0" presId="urn:microsoft.com/office/officeart/2005/8/layout/matrix3"/>
    <dgm:cxn modelId="{B0D50841-E618-47CA-A77F-BC5FFD5DC8F9}" srcId="{1E35ABFA-5CC6-4A7F-8CBA-BA4AA21CCC53}" destId="{7A50B1A3-2EAA-4DD8-AE6E-0F0B0E776AC0}" srcOrd="3" destOrd="0" parTransId="{7A7839A2-53C5-4B68-9E2D-9AA7C5CB2DB4}" sibTransId="{3C331D26-55E3-46FB-BB78-9A9330C513E1}"/>
    <dgm:cxn modelId="{C862B85C-9933-491F-81A8-61E2DC836045}" type="presOf" srcId="{1E35ABFA-5CC6-4A7F-8CBA-BA4AA21CCC53}" destId="{4074C961-3609-4BAA-BF8E-D41627E0E298}" srcOrd="0" destOrd="0" presId="urn:microsoft.com/office/officeart/2005/8/layout/matrix3"/>
    <dgm:cxn modelId="{3F53408F-4305-4002-9E9C-BD56CEFD1DB8}" type="presOf" srcId="{09684FC0-BA47-403C-824E-C79D8FCF7DE9}" destId="{2845F0CF-05D3-4F85-88AF-D294373A6C33}" srcOrd="0" destOrd="0" presId="urn:microsoft.com/office/officeart/2005/8/layout/matrix3"/>
    <dgm:cxn modelId="{6C98A730-1E3D-4E58-B98D-5C4D9ACA7354}" type="presParOf" srcId="{4074C961-3609-4BAA-BF8E-D41627E0E298}" destId="{CF6B46D8-2DEB-46E1-B4F4-3F38BA70B864}" srcOrd="0" destOrd="0" presId="urn:microsoft.com/office/officeart/2005/8/layout/matrix3"/>
    <dgm:cxn modelId="{9974BF57-BE45-40E6-BC5F-38269D76BAC8}" type="presParOf" srcId="{4074C961-3609-4BAA-BF8E-D41627E0E298}" destId="{59B62AD0-20BF-4583-9ACD-47F6F3E1672F}" srcOrd="1" destOrd="0" presId="urn:microsoft.com/office/officeart/2005/8/layout/matrix3"/>
    <dgm:cxn modelId="{45BCB713-4A91-4BC7-92DB-1AF8F0B8171F}" type="presParOf" srcId="{4074C961-3609-4BAA-BF8E-D41627E0E298}" destId="{2AD9F660-CE1D-41B5-8360-CA645040DAFE}" srcOrd="2" destOrd="0" presId="urn:microsoft.com/office/officeart/2005/8/layout/matrix3"/>
    <dgm:cxn modelId="{97C73878-D56E-427E-989A-A68A1C310EDC}" type="presParOf" srcId="{4074C961-3609-4BAA-BF8E-D41627E0E298}" destId="{2845F0CF-05D3-4F85-88AF-D294373A6C33}" srcOrd="3" destOrd="0" presId="urn:microsoft.com/office/officeart/2005/8/layout/matrix3"/>
    <dgm:cxn modelId="{A450FF77-3601-4FE7-AD8F-5F40CA3962A5}" type="presParOf" srcId="{4074C961-3609-4BAA-BF8E-D41627E0E298}" destId="{B2E8E293-4AD8-4DBE-AFBA-E7735AE520AD}"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7B6347C-2AFF-4BB3-9C49-8DAE2339EF95}" type="doc">
      <dgm:prSet loTypeId="urn:microsoft.com/office/officeart/2005/8/layout/chart3" loCatId="cycle" qsTypeId="urn:microsoft.com/office/officeart/2005/8/quickstyle/simple1" qsCatId="simple" csTypeId="urn:microsoft.com/office/officeart/2005/8/colors/colorful1" csCatId="colorful" phldr="1"/>
      <dgm:spPr/>
    </dgm:pt>
    <dgm:pt modelId="{23A490F6-C452-4B80-B0BE-CE6B96B00AE3}">
      <dgm:prSet phldrT="[Texto]"/>
      <dgm:spPr/>
      <dgm:t>
        <a:bodyPr/>
        <a:lstStyle/>
        <a:p>
          <a:r>
            <a:rPr lang="es-MX" dirty="0" smtClean="0"/>
            <a:t>VALOR DE ACTIVOS</a:t>
          </a:r>
          <a:endParaRPr lang="es-MX" dirty="0"/>
        </a:p>
      </dgm:t>
    </dgm:pt>
    <dgm:pt modelId="{A799F658-0B93-405C-B569-697E92185D5D}" type="parTrans" cxnId="{6F3DE892-48C5-4833-A54D-5BA9B6B39374}">
      <dgm:prSet/>
      <dgm:spPr/>
      <dgm:t>
        <a:bodyPr/>
        <a:lstStyle/>
        <a:p>
          <a:endParaRPr lang="es-MX"/>
        </a:p>
      </dgm:t>
    </dgm:pt>
    <dgm:pt modelId="{845CB26F-DF59-4A12-BD0E-85D35E317684}" type="sibTrans" cxnId="{6F3DE892-48C5-4833-A54D-5BA9B6B39374}">
      <dgm:prSet/>
      <dgm:spPr/>
      <dgm:t>
        <a:bodyPr/>
        <a:lstStyle/>
        <a:p>
          <a:endParaRPr lang="es-MX"/>
        </a:p>
      </dgm:t>
    </dgm:pt>
    <dgm:pt modelId="{83F65BAD-212D-409B-9E93-DE13DC10D61B}">
      <dgm:prSet phldrT="[Texto]"/>
      <dgm:spPr/>
      <dgm:t>
        <a:bodyPr/>
        <a:lstStyle/>
        <a:p>
          <a:r>
            <a:rPr lang="es-MX" dirty="0" smtClean="0"/>
            <a:t>VULNERABILIDADES</a:t>
          </a:r>
          <a:endParaRPr lang="es-MX" dirty="0"/>
        </a:p>
      </dgm:t>
    </dgm:pt>
    <dgm:pt modelId="{CD4B507F-CA0A-481E-AB23-B41C228FA075}" type="parTrans" cxnId="{72C0FE2B-F358-4B63-90DA-6A923D75ACAD}">
      <dgm:prSet/>
      <dgm:spPr/>
      <dgm:t>
        <a:bodyPr/>
        <a:lstStyle/>
        <a:p>
          <a:endParaRPr lang="es-MX"/>
        </a:p>
      </dgm:t>
    </dgm:pt>
    <dgm:pt modelId="{6F94CDCA-8274-4B89-BA44-9D453F8E7F55}" type="sibTrans" cxnId="{72C0FE2B-F358-4B63-90DA-6A923D75ACAD}">
      <dgm:prSet/>
      <dgm:spPr/>
      <dgm:t>
        <a:bodyPr/>
        <a:lstStyle/>
        <a:p>
          <a:endParaRPr lang="es-MX"/>
        </a:p>
      </dgm:t>
    </dgm:pt>
    <dgm:pt modelId="{E2A54354-7F7B-4FB7-B970-9B45C2E5EC27}">
      <dgm:prSet phldrT="[Texto]"/>
      <dgm:spPr/>
      <dgm:t>
        <a:bodyPr/>
        <a:lstStyle/>
        <a:p>
          <a:r>
            <a:rPr lang="es-MX" dirty="0" smtClean="0"/>
            <a:t>CALIDAD DE DATOS</a:t>
          </a:r>
          <a:endParaRPr lang="es-MX" dirty="0"/>
        </a:p>
      </dgm:t>
    </dgm:pt>
    <dgm:pt modelId="{340E5E2A-E6FC-42DD-9306-88EB86C35282}" type="parTrans" cxnId="{D1A37F3D-218D-4B05-AAC7-BAF0F77691EB}">
      <dgm:prSet/>
      <dgm:spPr/>
      <dgm:t>
        <a:bodyPr/>
        <a:lstStyle/>
        <a:p>
          <a:endParaRPr lang="es-MX"/>
        </a:p>
      </dgm:t>
    </dgm:pt>
    <dgm:pt modelId="{072E8810-F286-4097-BD3D-B7496365463C}" type="sibTrans" cxnId="{D1A37F3D-218D-4B05-AAC7-BAF0F77691EB}">
      <dgm:prSet/>
      <dgm:spPr/>
      <dgm:t>
        <a:bodyPr/>
        <a:lstStyle/>
        <a:p>
          <a:endParaRPr lang="es-MX"/>
        </a:p>
      </dgm:t>
    </dgm:pt>
    <dgm:pt modelId="{5C883D6E-745E-47C8-8DCE-DE57F40DD073}" type="pres">
      <dgm:prSet presAssocID="{57B6347C-2AFF-4BB3-9C49-8DAE2339EF95}" presName="compositeShape" presStyleCnt="0">
        <dgm:presLayoutVars>
          <dgm:chMax val="7"/>
          <dgm:dir/>
          <dgm:resizeHandles val="exact"/>
        </dgm:presLayoutVars>
      </dgm:prSet>
      <dgm:spPr/>
    </dgm:pt>
    <dgm:pt modelId="{B63F7619-CDDD-4CBA-A30A-A49BE2EA413F}" type="pres">
      <dgm:prSet presAssocID="{57B6347C-2AFF-4BB3-9C49-8DAE2339EF95}" presName="wedge1" presStyleLbl="node1" presStyleIdx="0" presStyleCnt="3"/>
      <dgm:spPr/>
      <dgm:t>
        <a:bodyPr/>
        <a:lstStyle/>
        <a:p>
          <a:endParaRPr lang="es-MX"/>
        </a:p>
      </dgm:t>
    </dgm:pt>
    <dgm:pt modelId="{52F86376-897B-42AF-B9BC-1C688A4E27E2}" type="pres">
      <dgm:prSet presAssocID="{57B6347C-2AFF-4BB3-9C49-8DAE2339EF95}" presName="wedge1Tx" presStyleLbl="node1" presStyleIdx="0" presStyleCnt="3">
        <dgm:presLayoutVars>
          <dgm:chMax val="0"/>
          <dgm:chPref val="0"/>
          <dgm:bulletEnabled val="1"/>
        </dgm:presLayoutVars>
      </dgm:prSet>
      <dgm:spPr/>
      <dgm:t>
        <a:bodyPr/>
        <a:lstStyle/>
        <a:p>
          <a:endParaRPr lang="es-MX"/>
        </a:p>
      </dgm:t>
    </dgm:pt>
    <dgm:pt modelId="{A7F5D3D6-7A72-4949-B476-B6E46204CCE6}" type="pres">
      <dgm:prSet presAssocID="{57B6347C-2AFF-4BB3-9C49-8DAE2339EF95}" presName="wedge2" presStyleLbl="node1" presStyleIdx="1" presStyleCnt="3"/>
      <dgm:spPr/>
      <dgm:t>
        <a:bodyPr/>
        <a:lstStyle/>
        <a:p>
          <a:endParaRPr lang="es-MX"/>
        </a:p>
      </dgm:t>
    </dgm:pt>
    <dgm:pt modelId="{684D22FE-07BE-4143-960F-E569DEFD7280}" type="pres">
      <dgm:prSet presAssocID="{57B6347C-2AFF-4BB3-9C49-8DAE2339EF95}" presName="wedge2Tx" presStyleLbl="node1" presStyleIdx="1" presStyleCnt="3">
        <dgm:presLayoutVars>
          <dgm:chMax val="0"/>
          <dgm:chPref val="0"/>
          <dgm:bulletEnabled val="1"/>
        </dgm:presLayoutVars>
      </dgm:prSet>
      <dgm:spPr/>
      <dgm:t>
        <a:bodyPr/>
        <a:lstStyle/>
        <a:p>
          <a:endParaRPr lang="es-MX"/>
        </a:p>
      </dgm:t>
    </dgm:pt>
    <dgm:pt modelId="{801BBE28-7A71-450C-A1FB-9C9640DC9E96}" type="pres">
      <dgm:prSet presAssocID="{57B6347C-2AFF-4BB3-9C49-8DAE2339EF95}" presName="wedge3" presStyleLbl="node1" presStyleIdx="2" presStyleCnt="3"/>
      <dgm:spPr/>
      <dgm:t>
        <a:bodyPr/>
        <a:lstStyle/>
        <a:p>
          <a:endParaRPr lang="es-MX"/>
        </a:p>
      </dgm:t>
    </dgm:pt>
    <dgm:pt modelId="{0408C6CF-1548-4ACC-AC88-814C283EB956}" type="pres">
      <dgm:prSet presAssocID="{57B6347C-2AFF-4BB3-9C49-8DAE2339EF95}" presName="wedge3Tx" presStyleLbl="node1" presStyleIdx="2" presStyleCnt="3">
        <dgm:presLayoutVars>
          <dgm:chMax val="0"/>
          <dgm:chPref val="0"/>
          <dgm:bulletEnabled val="1"/>
        </dgm:presLayoutVars>
      </dgm:prSet>
      <dgm:spPr/>
      <dgm:t>
        <a:bodyPr/>
        <a:lstStyle/>
        <a:p>
          <a:endParaRPr lang="es-MX"/>
        </a:p>
      </dgm:t>
    </dgm:pt>
  </dgm:ptLst>
  <dgm:cxnLst>
    <dgm:cxn modelId="{CD9FDC4A-528A-49EC-9921-6121CF88A9D6}" type="presOf" srcId="{57B6347C-2AFF-4BB3-9C49-8DAE2339EF95}" destId="{5C883D6E-745E-47C8-8DCE-DE57F40DD073}" srcOrd="0" destOrd="0" presId="urn:microsoft.com/office/officeart/2005/8/layout/chart3"/>
    <dgm:cxn modelId="{CF4A52C2-C36B-466D-BA3D-986A698B2E06}" type="presOf" srcId="{23A490F6-C452-4B80-B0BE-CE6B96B00AE3}" destId="{52F86376-897B-42AF-B9BC-1C688A4E27E2}" srcOrd="1" destOrd="0" presId="urn:microsoft.com/office/officeart/2005/8/layout/chart3"/>
    <dgm:cxn modelId="{77C63201-75E8-42FC-855A-FAA100A53D8B}" type="presOf" srcId="{E2A54354-7F7B-4FB7-B970-9B45C2E5EC27}" destId="{0408C6CF-1548-4ACC-AC88-814C283EB956}" srcOrd="1" destOrd="0" presId="urn:microsoft.com/office/officeart/2005/8/layout/chart3"/>
    <dgm:cxn modelId="{6F3DE892-48C5-4833-A54D-5BA9B6B39374}" srcId="{57B6347C-2AFF-4BB3-9C49-8DAE2339EF95}" destId="{23A490F6-C452-4B80-B0BE-CE6B96B00AE3}" srcOrd="0" destOrd="0" parTransId="{A799F658-0B93-405C-B569-697E92185D5D}" sibTransId="{845CB26F-DF59-4A12-BD0E-85D35E317684}"/>
    <dgm:cxn modelId="{07AD1608-8055-4D62-A17B-4C9E38C0C99C}" type="presOf" srcId="{E2A54354-7F7B-4FB7-B970-9B45C2E5EC27}" destId="{801BBE28-7A71-450C-A1FB-9C9640DC9E96}" srcOrd="0" destOrd="0" presId="urn:microsoft.com/office/officeart/2005/8/layout/chart3"/>
    <dgm:cxn modelId="{61DA0DC8-81D4-4D95-AF58-9BE1746B9BCD}" type="presOf" srcId="{23A490F6-C452-4B80-B0BE-CE6B96B00AE3}" destId="{B63F7619-CDDD-4CBA-A30A-A49BE2EA413F}" srcOrd="0" destOrd="0" presId="urn:microsoft.com/office/officeart/2005/8/layout/chart3"/>
    <dgm:cxn modelId="{5B5F714A-3B32-4372-AF3D-702C586EB4C1}" type="presOf" srcId="{83F65BAD-212D-409B-9E93-DE13DC10D61B}" destId="{684D22FE-07BE-4143-960F-E569DEFD7280}" srcOrd="1" destOrd="0" presId="urn:microsoft.com/office/officeart/2005/8/layout/chart3"/>
    <dgm:cxn modelId="{72C0FE2B-F358-4B63-90DA-6A923D75ACAD}" srcId="{57B6347C-2AFF-4BB3-9C49-8DAE2339EF95}" destId="{83F65BAD-212D-409B-9E93-DE13DC10D61B}" srcOrd="1" destOrd="0" parTransId="{CD4B507F-CA0A-481E-AB23-B41C228FA075}" sibTransId="{6F94CDCA-8274-4B89-BA44-9D453F8E7F55}"/>
    <dgm:cxn modelId="{91CECBD2-3BF7-498B-B3F4-A9B68D2B036B}" type="presOf" srcId="{83F65BAD-212D-409B-9E93-DE13DC10D61B}" destId="{A7F5D3D6-7A72-4949-B476-B6E46204CCE6}" srcOrd="0" destOrd="0" presId="urn:microsoft.com/office/officeart/2005/8/layout/chart3"/>
    <dgm:cxn modelId="{D1A37F3D-218D-4B05-AAC7-BAF0F77691EB}" srcId="{57B6347C-2AFF-4BB3-9C49-8DAE2339EF95}" destId="{E2A54354-7F7B-4FB7-B970-9B45C2E5EC27}" srcOrd="2" destOrd="0" parTransId="{340E5E2A-E6FC-42DD-9306-88EB86C35282}" sibTransId="{072E8810-F286-4097-BD3D-B7496365463C}"/>
    <dgm:cxn modelId="{3688783D-9272-475B-A1BB-EC6CB899422D}" type="presParOf" srcId="{5C883D6E-745E-47C8-8DCE-DE57F40DD073}" destId="{B63F7619-CDDD-4CBA-A30A-A49BE2EA413F}" srcOrd="0" destOrd="0" presId="urn:microsoft.com/office/officeart/2005/8/layout/chart3"/>
    <dgm:cxn modelId="{1C5F001D-FA74-49A0-81D2-7DABD9DD9FB8}" type="presParOf" srcId="{5C883D6E-745E-47C8-8DCE-DE57F40DD073}" destId="{52F86376-897B-42AF-B9BC-1C688A4E27E2}" srcOrd="1" destOrd="0" presId="urn:microsoft.com/office/officeart/2005/8/layout/chart3"/>
    <dgm:cxn modelId="{C6152601-4016-4197-BF26-3102FE91228F}" type="presParOf" srcId="{5C883D6E-745E-47C8-8DCE-DE57F40DD073}" destId="{A7F5D3D6-7A72-4949-B476-B6E46204CCE6}" srcOrd="2" destOrd="0" presId="urn:microsoft.com/office/officeart/2005/8/layout/chart3"/>
    <dgm:cxn modelId="{03465ADA-2C29-4520-952D-D4151A970DC3}" type="presParOf" srcId="{5C883D6E-745E-47C8-8DCE-DE57F40DD073}" destId="{684D22FE-07BE-4143-960F-E569DEFD7280}" srcOrd="3" destOrd="0" presId="urn:microsoft.com/office/officeart/2005/8/layout/chart3"/>
    <dgm:cxn modelId="{8AFC3D1A-A9A3-445D-879C-F4CFCA9FB3F9}" type="presParOf" srcId="{5C883D6E-745E-47C8-8DCE-DE57F40DD073}" destId="{801BBE28-7A71-450C-A1FB-9C9640DC9E96}" srcOrd="4" destOrd="0" presId="urn:microsoft.com/office/officeart/2005/8/layout/chart3"/>
    <dgm:cxn modelId="{A1C8EC2B-876A-44D2-AA6B-D29462F66C5B}" type="presParOf" srcId="{5C883D6E-745E-47C8-8DCE-DE57F40DD073}" destId="{0408C6CF-1548-4ACC-AC88-814C283EB95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9BD342F-7FAA-48B9-975D-F63135084876}" type="doc">
      <dgm:prSet loTypeId="urn:microsoft.com/office/officeart/2005/8/layout/equation2" loCatId="process" qsTypeId="urn:microsoft.com/office/officeart/2005/8/quickstyle/3d5" qsCatId="3D" csTypeId="urn:microsoft.com/office/officeart/2005/8/colors/colorful1" csCatId="colorful" phldr="1"/>
      <dgm:spPr/>
    </dgm:pt>
    <dgm:pt modelId="{4FC1212B-90C8-48AF-9B60-FF11C5A3BBD3}">
      <dgm:prSet phldrT="[Texto]"/>
      <dgm:spPr/>
      <dgm:t>
        <a:bodyPr/>
        <a:lstStyle/>
        <a:p>
          <a:r>
            <a:rPr lang="es-MX" dirty="0" smtClean="0"/>
            <a:t>Activos</a:t>
          </a:r>
          <a:endParaRPr lang="es-MX" dirty="0"/>
        </a:p>
      </dgm:t>
    </dgm:pt>
    <dgm:pt modelId="{518D9A6E-2FF9-47CD-987B-27795CAD6597}" type="parTrans" cxnId="{8F63E504-994C-400E-8ACA-77AE8B8170CA}">
      <dgm:prSet/>
      <dgm:spPr/>
      <dgm:t>
        <a:bodyPr/>
        <a:lstStyle/>
        <a:p>
          <a:endParaRPr lang="es-MX"/>
        </a:p>
      </dgm:t>
    </dgm:pt>
    <dgm:pt modelId="{2F48C44B-8FBE-46CC-A2FD-8049586F1961}" type="sibTrans" cxnId="{8F63E504-994C-400E-8ACA-77AE8B8170CA}">
      <dgm:prSet/>
      <dgm:spPr/>
      <dgm:t>
        <a:bodyPr/>
        <a:lstStyle/>
        <a:p>
          <a:endParaRPr lang="es-MX"/>
        </a:p>
      </dgm:t>
    </dgm:pt>
    <dgm:pt modelId="{93079119-C756-48C1-90BE-68FBD3F61E06}">
      <dgm:prSet phldrT="[Texto]"/>
      <dgm:spPr/>
      <dgm:t>
        <a:bodyPr/>
        <a:lstStyle/>
        <a:p>
          <a:r>
            <a:rPr lang="es-MX" dirty="0" smtClean="0"/>
            <a:t>Art. 60 LPDPEM</a:t>
          </a:r>
          <a:endParaRPr lang="es-MX" dirty="0"/>
        </a:p>
      </dgm:t>
    </dgm:pt>
    <dgm:pt modelId="{06B8A64B-66DC-45B7-AE90-47468923FA30}" type="parTrans" cxnId="{3BD36D3E-21D3-4C16-8204-D232760DE488}">
      <dgm:prSet/>
      <dgm:spPr/>
      <dgm:t>
        <a:bodyPr/>
        <a:lstStyle/>
        <a:p>
          <a:endParaRPr lang="es-MX"/>
        </a:p>
      </dgm:t>
    </dgm:pt>
    <dgm:pt modelId="{8C69C64D-F9C3-4824-820B-4F7E7860F6E9}" type="sibTrans" cxnId="{3BD36D3E-21D3-4C16-8204-D232760DE488}">
      <dgm:prSet/>
      <dgm:spPr/>
      <dgm:t>
        <a:bodyPr/>
        <a:lstStyle/>
        <a:p>
          <a:endParaRPr lang="es-MX"/>
        </a:p>
      </dgm:t>
    </dgm:pt>
    <dgm:pt modelId="{8A8E3772-5228-46AE-95A4-4AA3A7D94233}">
      <dgm:prSet phldrT="[Texto]"/>
      <dgm:spPr/>
      <dgm:t>
        <a:bodyPr/>
        <a:lstStyle/>
        <a:p>
          <a:r>
            <a:rPr lang="es-MX" dirty="0" smtClean="0"/>
            <a:t>Riesgos</a:t>
          </a:r>
          <a:endParaRPr lang="es-MX" dirty="0"/>
        </a:p>
      </dgm:t>
    </dgm:pt>
    <dgm:pt modelId="{8B788D78-55D7-4373-8C1C-E5D4C424514E}" type="sibTrans" cxnId="{AF402405-63BD-4917-8F27-A46E336BB3A3}">
      <dgm:prSet/>
      <dgm:spPr/>
      <dgm:t>
        <a:bodyPr/>
        <a:lstStyle/>
        <a:p>
          <a:endParaRPr lang="es-MX"/>
        </a:p>
      </dgm:t>
    </dgm:pt>
    <dgm:pt modelId="{B41CB4B0-032E-40DE-A9B3-9E4BDAF4C1F8}" type="parTrans" cxnId="{AF402405-63BD-4917-8F27-A46E336BB3A3}">
      <dgm:prSet/>
      <dgm:spPr/>
      <dgm:t>
        <a:bodyPr/>
        <a:lstStyle/>
        <a:p>
          <a:endParaRPr lang="es-MX"/>
        </a:p>
      </dgm:t>
    </dgm:pt>
    <dgm:pt modelId="{113A42C2-FAC6-4212-90FD-1F52B7FC5487}" type="pres">
      <dgm:prSet presAssocID="{69BD342F-7FAA-48B9-975D-F63135084876}" presName="Name0" presStyleCnt="0">
        <dgm:presLayoutVars>
          <dgm:dir/>
          <dgm:resizeHandles val="exact"/>
        </dgm:presLayoutVars>
      </dgm:prSet>
      <dgm:spPr/>
    </dgm:pt>
    <dgm:pt modelId="{74EE31AD-3C71-41E8-8CC4-7C5E3EB2F79B}" type="pres">
      <dgm:prSet presAssocID="{69BD342F-7FAA-48B9-975D-F63135084876}" presName="vNodes" presStyleCnt="0"/>
      <dgm:spPr/>
    </dgm:pt>
    <dgm:pt modelId="{C070D29C-523B-4DB6-A3BA-150A65CC05FD}" type="pres">
      <dgm:prSet presAssocID="{8A8E3772-5228-46AE-95A4-4AA3A7D94233}" presName="node" presStyleLbl="node1" presStyleIdx="0" presStyleCnt="3" custLinFactY="16572" custLinFactNeighborX="2926" custLinFactNeighborY="100000">
        <dgm:presLayoutVars>
          <dgm:bulletEnabled val="1"/>
        </dgm:presLayoutVars>
      </dgm:prSet>
      <dgm:spPr/>
      <dgm:t>
        <a:bodyPr/>
        <a:lstStyle/>
        <a:p>
          <a:endParaRPr lang="es-MX"/>
        </a:p>
      </dgm:t>
    </dgm:pt>
    <dgm:pt modelId="{7F5B6477-D834-4F35-8820-692F19BE2B1F}" type="pres">
      <dgm:prSet presAssocID="{8B788D78-55D7-4373-8C1C-E5D4C424514E}" presName="spacerT" presStyleCnt="0"/>
      <dgm:spPr/>
    </dgm:pt>
    <dgm:pt modelId="{ABED9946-2063-4193-B5EF-60E2D232469E}" type="pres">
      <dgm:prSet presAssocID="{8B788D78-55D7-4373-8C1C-E5D4C424514E}" presName="sibTrans" presStyleLbl="sibTrans2D1" presStyleIdx="0" presStyleCnt="2" custLinFactY="6882" custLinFactNeighborX="-18426" custLinFactNeighborY="100000"/>
      <dgm:spPr/>
      <dgm:t>
        <a:bodyPr/>
        <a:lstStyle/>
        <a:p>
          <a:endParaRPr lang="es-MX"/>
        </a:p>
      </dgm:t>
    </dgm:pt>
    <dgm:pt modelId="{49DA592E-FB0A-4BFD-B8A5-FA4B7BC27B4F}" type="pres">
      <dgm:prSet presAssocID="{8B788D78-55D7-4373-8C1C-E5D4C424514E}" presName="spacerB" presStyleCnt="0"/>
      <dgm:spPr/>
    </dgm:pt>
    <dgm:pt modelId="{DC46B2C5-173A-4F44-952D-42E48F552A53}" type="pres">
      <dgm:prSet presAssocID="{4FC1212B-90C8-48AF-9B60-FF11C5A3BBD3}" presName="node" presStyleLbl="node1" presStyleIdx="1" presStyleCnt="3" custLinFactNeighborX="-6412" custLinFactNeighborY="27548">
        <dgm:presLayoutVars>
          <dgm:bulletEnabled val="1"/>
        </dgm:presLayoutVars>
      </dgm:prSet>
      <dgm:spPr/>
      <dgm:t>
        <a:bodyPr/>
        <a:lstStyle/>
        <a:p>
          <a:endParaRPr lang="es-MX"/>
        </a:p>
      </dgm:t>
    </dgm:pt>
    <dgm:pt modelId="{DEEF8494-EDF4-4CC9-84C7-E8C8C1DC9842}" type="pres">
      <dgm:prSet presAssocID="{69BD342F-7FAA-48B9-975D-F63135084876}" presName="sibTransLast" presStyleLbl="sibTrans2D1" presStyleIdx="1" presStyleCnt="2" custLinFactNeighborX="-13091" custLinFactNeighborY="-19153"/>
      <dgm:spPr/>
      <dgm:t>
        <a:bodyPr/>
        <a:lstStyle/>
        <a:p>
          <a:endParaRPr lang="es-MX"/>
        </a:p>
      </dgm:t>
    </dgm:pt>
    <dgm:pt modelId="{668089D4-B17E-4B9D-8EAF-88BC16768FE7}" type="pres">
      <dgm:prSet presAssocID="{69BD342F-7FAA-48B9-975D-F63135084876}" presName="connectorText" presStyleLbl="sibTrans2D1" presStyleIdx="1" presStyleCnt="2"/>
      <dgm:spPr/>
      <dgm:t>
        <a:bodyPr/>
        <a:lstStyle/>
        <a:p>
          <a:endParaRPr lang="es-MX"/>
        </a:p>
      </dgm:t>
    </dgm:pt>
    <dgm:pt modelId="{822642A9-4BCC-4279-9BE9-B5E7592FAD3F}" type="pres">
      <dgm:prSet presAssocID="{69BD342F-7FAA-48B9-975D-F63135084876}" presName="lastNode" presStyleLbl="node1" presStyleIdx="2" presStyleCnt="3">
        <dgm:presLayoutVars>
          <dgm:bulletEnabled val="1"/>
        </dgm:presLayoutVars>
      </dgm:prSet>
      <dgm:spPr/>
      <dgm:t>
        <a:bodyPr/>
        <a:lstStyle/>
        <a:p>
          <a:endParaRPr lang="es-MX"/>
        </a:p>
      </dgm:t>
    </dgm:pt>
  </dgm:ptLst>
  <dgm:cxnLst>
    <dgm:cxn modelId="{3BD36D3E-21D3-4C16-8204-D232760DE488}" srcId="{69BD342F-7FAA-48B9-975D-F63135084876}" destId="{93079119-C756-48C1-90BE-68FBD3F61E06}" srcOrd="2" destOrd="0" parTransId="{06B8A64B-66DC-45B7-AE90-47468923FA30}" sibTransId="{8C69C64D-F9C3-4824-820B-4F7E7860F6E9}"/>
    <dgm:cxn modelId="{8F63E504-994C-400E-8ACA-77AE8B8170CA}" srcId="{69BD342F-7FAA-48B9-975D-F63135084876}" destId="{4FC1212B-90C8-48AF-9B60-FF11C5A3BBD3}" srcOrd="1" destOrd="0" parTransId="{518D9A6E-2FF9-47CD-987B-27795CAD6597}" sibTransId="{2F48C44B-8FBE-46CC-A2FD-8049586F1961}"/>
    <dgm:cxn modelId="{426EBC25-8EE4-44E3-9862-FB7F97DED92C}" type="presOf" srcId="{4FC1212B-90C8-48AF-9B60-FF11C5A3BBD3}" destId="{DC46B2C5-173A-4F44-952D-42E48F552A53}" srcOrd="0" destOrd="0" presId="urn:microsoft.com/office/officeart/2005/8/layout/equation2"/>
    <dgm:cxn modelId="{D4B84F0B-826C-48ED-8E13-C1328F2B46F3}" type="presOf" srcId="{8A8E3772-5228-46AE-95A4-4AA3A7D94233}" destId="{C070D29C-523B-4DB6-A3BA-150A65CC05FD}" srcOrd="0" destOrd="0" presId="urn:microsoft.com/office/officeart/2005/8/layout/equation2"/>
    <dgm:cxn modelId="{FB9FE553-CCC9-4498-A91C-5DD2453C93F9}" type="presOf" srcId="{8B788D78-55D7-4373-8C1C-E5D4C424514E}" destId="{ABED9946-2063-4193-B5EF-60E2D232469E}" srcOrd="0" destOrd="0" presId="urn:microsoft.com/office/officeart/2005/8/layout/equation2"/>
    <dgm:cxn modelId="{A0984A1F-E36A-4399-8A41-84CB45C4DD3D}" type="presOf" srcId="{2F48C44B-8FBE-46CC-A2FD-8049586F1961}" destId="{668089D4-B17E-4B9D-8EAF-88BC16768FE7}" srcOrd="1" destOrd="0" presId="urn:microsoft.com/office/officeart/2005/8/layout/equation2"/>
    <dgm:cxn modelId="{4B45C366-9F9D-41BD-9844-D4A1AB59ADB4}" type="presOf" srcId="{69BD342F-7FAA-48B9-975D-F63135084876}" destId="{113A42C2-FAC6-4212-90FD-1F52B7FC5487}" srcOrd="0" destOrd="0" presId="urn:microsoft.com/office/officeart/2005/8/layout/equation2"/>
    <dgm:cxn modelId="{F9DA269A-272E-452A-8CA9-48896FCE6669}" type="presOf" srcId="{93079119-C756-48C1-90BE-68FBD3F61E06}" destId="{822642A9-4BCC-4279-9BE9-B5E7592FAD3F}" srcOrd="0" destOrd="0" presId="urn:microsoft.com/office/officeart/2005/8/layout/equation2"/>
    <dgm:cxn modelId="{AF402405-63BD-4917-8F27-A46E336BB3A3}" srcId="{69BD342F-7FAA-48B9-975D-F63135084876}" destId="{8A8E3772-5228-46AE-95A4-4AA3A7D94233}" srcOrd="0" destOrd="0" parTransId="{B41CB4B0-032E-40DE-A9B3-9E4BDAF4C1F8}" sibTransId="{8B788D78-55D7-4373-8C1C-E5D4C424514E}"/>
    <dgm:cxn modelId="{E6D07473-F86C-451C-B0C2-80246C4FC9C6}" type="presOf" srcId="{2F48C44B-8FBE-46CC-A2FD-8049586F1961}" destId="{DEEF8494-EDF4-4CC9-84C7-E8C8C1DC9842}" srcOrd="0" destOrd="0" presId="urn:microsoft.com/office/officeart/2005/8/layout/equation2"/>
    <dgm:cxn modelId="{376E8450-380D-4103-9913-C09487CB4347}" type="presParOf" srcId="{113A42C2-FAC6-4212-90FD-1F52B7FC5487}" destId="{74EE31AD-3C71-41E8-8CC4-7C5E3EB2F79B}" srcOrd="0" destOrd="0" presId="urn:microsoft.com/office/officeart/2005/8/layout/equation2"/>
    <dgm:cxn modelId="{D1B188D9-8542-4973-BB43-A645EA922050}" type="presParOf" srcId="{74EE31AD-3C71-41E8-8CC4-7C5E3EB2F79B}" destId="{C070D29C-523B-4DB6-A3BA-150A65CC05FD}" srcOrd="0" destOrd="0" presId="urn:microsoft.com/office/officeart/2005/8/layout/equation2"/>
    <dgm:cxn modelId="{2F7D9FCD-E9BE-47C6-A115-5B5CB174C46F}" type="presParOf" srcId="{74EE31AD-3C71-41E8-8CC4-7C5E3EB2F79B}" destId="{7F5B6477-D834-4F35-8820-692F19BE2B1F}" srcOrd="1" destOrd="0" presId="urn:microsoft.com/office/officeart/2005/8/layout/equation2"/>
    <dgm:cxn modelId="{29C0F3FC-2E30-4729-84F9-A72EDD66E3D4}" type="presParOf" srcId="{74EE31AD-3C71-41E8-8CC4-7C5E3EB2F79B}" destId="{ABED9946-2063-4193-B5EF-60E2D232469E}" srcOrd="2" destOrd="0" presId="urn:microsoft.com/office/officeart/2005/8/layout/equation2"/>
    <dgm:cxn modelId="{55431521-886A-48AB-8FDE-7E1632784BCE}" type="presParOf" srcId="{74EE31AD-3C71-41E8-8CC4-7C5E3EB2F79B}" destId="{49DA592E-FB0A-4BFD-B8A5-FA4B7BC27B4F}" srcOrd="3" destOrd="0" presId="urn:microsoft.com/office/officeart/2005/8/layout/equation2"/>
    <dgm:cxn modelId="{88E00027-ACF2-4E95-BA93-56DFF1E943ED}" type="presParOf" srcId="{74EE31AD-3C71-41E8-8CC4-7C5E3EB2F79B}" destId="{DC46B2C5-173A-4F44-952D-42E48F552A53}" srcOrd="4" destOrd="0" presId="urn:microsoft.com/office/officeart/2005/8/layout/equation2"/>
    <dgm:cxn modelId="{F569E666-B755-4BBE-8CCC-35E54AB353E7}" type="presParOf" srcId="{113A42C2-FAC6-4212-90FD-1F52B7FC5487}" destId="{DEEF8494-EDF4-4CC9-84C7-E8C8C1DC9842}" srcOrd="1" destOrd="0" presId="urn:microsoft.com/office/officeart/2005/8/layout/equation2"/>
    <dgm:cxn modelId="{885C2059-430B-4255-A8B0-039FD57B369C}" type="presParOf" srcId="{DEEF8494-EDF4-4CC9-84C7-E8C8C1DC9842}" destId="{668089D4-B17E-4B9D-8EAF-88BC16768FE7}" srcOrd="0" destOrd="0" presId="urn:microsoft.com/office/officeart/2005/8/layout/equation2"/>
    <dgm:cxn modelId="{0BD75B5E-71E5-4229-A06B-EE58FFF99454}" type="presParOf" srcId="{113A42C2-FAC6-4212-90FD-1F52B7FC5487}" destId="{822642A9-4BCC-4279-9BE9-B5E7592FAD3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FD65AD-5484-4489-89F8-1195527C7A95}"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s-MX"/>
        </a:p>
      </dgm:t>
    </dgm:pt>
    <dgm:pt modelId="{22B4B113-88ED-48CC-B7F9-421926272267}">
      <dgm:prSet phldrT="[Texto]"/>
      <dgm:spPr/>
      <dgm:t>
        <a:bodyPr/>
        <a:lstStyle/>
        <a:p>
          <a:r>
            <a:rPr lang="es-MX" dirty="0" smtClean="0"/>
            <a:t>DERECHO DE ACCESO A LA INFORMACIÓN PÚBLICA</a:t>
          </a:r>
          <a:endParaRPr lang="es-MX" dirty="0"/>
        </a:p>
      </dgm:t>
    </dgm:pt>
    <dgm:pt modelId="{DB39CAF0-9EEE-4CBE-859D-1145BE17795E}" type="parTrans" cxnId="{C986F122-1CB9-4075-A1FA-60763B7AAA5C}">
      <dgm:prSet/>
      <dgm:spPr/>
      <dgm:t>
        <a:bodyPr/>
        <a:lstStyle/>
        <a:p>
          <a:endParaRPr lang="es-MX"/>
        </a:p>
      </dgm:t>
    </dgm:pt>
    <dgm:pt modelId="{C5BFBE71-0C74-4DFD-A93F-A9D654EE2935}" type="sibTrans" cxnId="{C986F122-1CB9-4075-A1FA-60763B7AAA5C}">
      <dgm:prSet/>
      <dgm:spPr/>
      <dgm:t>
        <a:bodyPr/>
        <a:lstStyle/>
        <a:p>
          <a:endParaRPr lang="es-MX"/>
        </a:p>
      </dgm:t>
    </dgm:pt>
    <dgm:pt modelId="{DADCF13D-385E-494D-8198-BBC829039780}">
      <dgm:prSet phldrT="[Texto]"/>
      <dgm:spPr/>
      <dgm:t>
        <a:bodyPr/>
        <a:lstStyle/>
        <a:p>
          <a:r>
            <a:rPr lang="es-MX" dirty="0" smtClean="0"/>
            <a:t>DERECHO A LA PROTECCIÓN DE DATOS PERSONALES</a:t>
          </a:r>
          <a:endParaRPr lang="es-MX" dirty="0"/>
        </a:p>
      </dgm:t>
    </dgm:pt>
    <dgm:pt modelId="{7E7210A1-9724-4CBF-8311-61D5AFD66C81}" type="parTrans" cxnId="{4D7C6334-C5D7-418A-B670-FF1F9CE929F1}">
      <dgm:prSet/>
      <dgm:spPr/>
      <dgm:t>
        <a:bodyPr/>
        <a:lstStyle/>
        <a:p>
          <a:endParaRPr lang="es-MX"/>
        </a:p>
      </dgm:t>
    </dgm:pt>
    <dgm:pt modelId="{D6BB112B-A11F-4F1A-9C45-5C4B68E727B2}" type="sibTrans" cxnId="{4D7C6334-C5D7-418A-B670-FF1F9CE929F1}">
      <dgm:prSet/>
      <dgm:spPr/>
      <dgm:t>
        <a:bodyPr/>
        <a:lstStyle/>
        <a:p>
          <a:endParaRPr lang="es-MX"/>
        </a:p>
      </dgm:t>
    </dgm:pt>
    <dgm:pt modelId="{349B03A6-70DA-4649-AD99-1C846D21BE07}" type="pres">
      <dgm:prSet presAssocID="{2EFD65AD-5484-4489-89F8-1195527C7A95}" presName="compositeShape" presStyleCnt="0">
        <dgm:presLayoutVars>
          <dgm:chMax val="2"/>
          <dgm:dir/>
          <dgm:resizeHandles val="exact"/>
        </dgm:presLayoutVars>
      </dgm:prSet>
      <dgm:spPr/>
      <dgm:t>
        <a:bodyPr/>
        <a:lstStyle/>
        <a:p>
          <a:endParaRPr lang="es-MX"/>
        </a:p>
      </dgm:t>
    </dgm:pt>
    <dgm:pt modelId="{10B4E730-EE27-4D9F-8DB3-51B70775AA37}" type="pres">
      <dgm:prSet presAssocID="{2EFD65AD-5484-4489-89F8-1195527C7A95}" presName="divider" presStyleLbl="fgShp" presStyleIdx="0" presStyleCnt="1" custScaleY="182097"/>
      <dgm:spPr/>
      <dgm:t>
        <a:bodyPr/>
        <a:lstStyle/>
        <a:p>
          <a:endParaRPr lang="es-MX"/>
        </a:p>
      </dgm:t>
    </dgm:pt>
    <dgm:pt modelId="{93D01AD8-C24E-4068-A6FB-D1375A59964D}" type="pres">
      <dgm:prSet presAssocID="{22B4B113-88ED-48CC-B7F9-421926272267}" presName="downArrow" presStyleLbl="node1" presStyleIdx="0" presStyleCnt="2"/>
      <dgm:spPr/>
      <dgm:t>
        <a:bodyPr/>
        <a:lstStyle/>
        <a:p>
          <a:endParaRPr lang="es-MX"/>
        </a:p>
      </dgm:t>
    </dgm:pt>
    <dgm:pt modelId="{E8A26CA8-F117-46B4-8BAD-9F7FDF348264}" type="pres">
      <dgm:prSet presAssocID="{22B4B113-88ED-48CC-B7F9-421926272267}" presName="downArrowText" presStyleLbl="revTx" presStyleIdx="0" presStyleCnt="2">
        <dgm:presLayoutVars>
          <dgm:bulletEnabled val="1"/>
        </dgm:presLayoutVars>
      </dgm:prSet>
      <dgm:spPr/>
      <dgm:t>
        <a:bodyPr/>
        <a:lstStyle/>
        <a:p>
          <a:endParaRPr lang="es-MX"/>
        </a:p>
      </dgm:t>
    </dgm:pt>
    <dgm:pt modelId="{2E4AC058-189A-4381-8C64-04AEA17F6840}" type="pres">
      <dgm:prSet presAssocID="{DADCF13D-385E-494D-8198-BBC829039780}" presName="upArrow" presStyleLbl="node1" presStyleIdx="1" presStyleCnt="2"/>
      <dgm:spPr/>
      <dgm:t>
        <a:bodyPr/>
        <a:lstStyle/>
        <a:p>
          <a:endParaRPr lang="es-MX"/>
        </a:p>
      </dgm:t>
    </dgm:pt>
    <dgm:pt modelId="{A1F0533F-5D14-43CF-A17C-FE87558FED55}" type="pres">
      <dgm:prSet presAssocID="{DADCF13D-385E-494D-8198-BBC829039780}" presName="upArrowText" presStyleLbl="revTx" presStyleIdx="1" presStyleCnt="2">
        <dgm:presLayoutVars>
          <dgm:bulletEnabled val="1"/>
        </dgm:presLayoutVars>
      </dgm:prSet>
      <dgm:spPr/>
      <dgm:t>
        <a:bodyPr/>
        <a:lstStyle/>
        <a:p>
          <a:endParaRPr lang="es-MX"/>
        </a:p>
      </dgm:t>
    </dgm:pt>
  </dgm:ptLst>
  <dgm:cxnLst>
    <dgm:cxn modelId="{DC16A19C-5BA7-4053-9FF6-7EF6D604FA0C}" type="presOf" srcId="{22B4B113-88ED-48CC-B7F9-421926272267}" destId="{E8A26CA8-F117-46B4-8BAD-9F7FDF348264}" srcOrd="0" destOrd="0" presId="urn:microsoft.com/office/officeart/2005/8/layout/arrow3"/>
    <dgm:cxn modelId="{7D42FC90-DDEE-43AA-9A07-D9239194D851}" type="presOf" srcId="{2EFD65AD-5484-4489-89F8-1195527C7A95}" destId="{349B03A6-70DA-4649-AD99-1C846D21BE07}" srcOrd="0" destOrd="0" presId="urn:microsoft.com/office/officeart/2005/8/layout/arrow3"/>
    <dgm:cxn modelId="{96AAD63F-64A4-4864-B66A-DD1A937E7FFA}" type="presOf" srcId="{DADCF13D-385E-494D-8198-BBC829039780}" destId="{A1F0533F-5D14-43CF-A17C-FE87558FED55}" srcOrd="0" destOrd="0" presId="urn:microsoft.com/office/officeart/2005/8/layout/arrow3"/>
    <dgm:cxn modelId="{4D7C6334-C5D7-418A-B670-FF1F9CE929F1}" srcId="{2EFD65AD-5484-4489-89F8-1195527C7A95}" destId="{DADCF13D-385E-494D-8198-BBC829039780}" srcOrd="1" destOrd="0" parTransId="{7E7210A1-9724-4CBF-8311-61D5AFD66C81}" sibTransId="{D6BB112B-A11F-4F1A-9C45-5C4B68E727B2}"/>
    <dgm:cxn modelId="{C986F122-1CB9-4075-A1FA-60763B7AAA5C}" srcId="{2EFD65AD-5484-4489-89F8-1195527C7A95}" destId="{22B4B113-88ED-48CC-B7F9-421926272267}" srcOrd="0" destOrd="0" parTransId="{DB39CAF0-9EEE-4CBE-859D-1145BE17795E}" sibTransId="{C5BFBE71-0C74-4DFD-A93F-A9D654EE2935}"/>
    <dgm:cxn modelId="{6EC270B0-3CD1-446E-AA53-6C47D99B6AC1}" type="presParOf" srcId="{349B03A6-70DA-4649-AD99-1C846D21BE07}" destId="{10B4E730-EE27-4D9F-8DB3-51B70775AA37}" srcOrd="0" destOrd="0" presId="urn:microsoft.com/office/officeart/2005/8/layout/arrow3"/>
    <dgm:cxn modelId="{8730A5A6-18A7-4D2C-BD8B-51DE0CDD2668}" type="presParOf" srcId="{349B03A6-70DA-4649-AD99-1C846D21BE07}" destId="{93D01AD8-C24E-4068-A6FB-D1375A59964D}" srcOrd="1" destOrd="0" presId="urn:microsoft.com/office/officeart/2005/8/layout/arrow3"/>
    <dgm:cxn modelId="{4382CD7D-3975-432B-AA2A-7F6113DACEA5}" type="presParOf" srcId="{349B03A6-70DA-4649-AD99-1C846D21BE07}" destId="{E8A26CA8-F117-46B4-8BAD-9F7FDF348264}" srcOrd="2" destOrd="0" presId="urn:microsoft.com/office/officeart/2005/8/layout/arrow3"/>
    <dgm:cxn modelId="{C1458CB7-A7BB-4909-BAA8-60579AF0AA4A}" type="presParOf" srcId="{349B03A6-70DA-4649-AD99-1C846D21BE07}" destId="{2E4AC058-189A-4381-8C64-04AEA17F6840}" srcOrd="3" destOrd="0" presId="urn:microsoft.com/office/officeart/2005/8/layout/arrow3"/>
    <dgm:cxn modelId="{F3BCA1FC-F3A8-41A2-9F3B-65E1EE8B6F59}" type="presParOf" srcId="{349B03A6-70DA-4649-AD99-1C846D21BE07}" destId="{A1F0533F-5D14-43CF-A17C-FE87558FED5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62D56-5403-409E-A25E-78DDCA631BAB}"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lang="es-MX"/>
        </a:p>
      </dgm:t>
    </dgm:pt>
    <dgm:pt modelId="{EADEE5E9-86E5-4278-95D3-875AD30D3D8E}">
      <dgm:prSet phldrT="[Texto]" custT="1"/>
      <dgm:spPr/>
      <dgm:t>
        <a:bodyPr/>
        <a:lstStyle/>
        <a:p>
          <a:r>
            <a:rPr lang="es-MX" sz="1800" b="1" dirty="0" smtClean="0">
              <a:solidFill>
                <a:schemeClr val="tx1"/>
              </a:solidFill>
            </a:rPr>
            <a:t>licitud</a:t>
          </a:r>
          <a:endParaRPr lang="es-MX" sz="1800" b="1" dirty="0">
            <a:solidFill>
              <a:schemeClr val="tx1"/>
            </a:solidFill>
          </a:endParaRPr>
        </a:p>
      </dgm:t>
    </dgm:pt>
    <dgm:pt modelId="{AD80E0EC-AD69-4FB8-8EE2-40FF27D60855}" type="parTrans" cxnId="{F9D8587D-4749-4E30-BCAF-6FCBEB0950CF}">
      <dgm:prSet/>
      <dgm:spPr/>
      <dgm:t>
        <a:bodyPr/>
        <a:lstStyle/>
        <a:p>
          <a:endParaRPr lang="es-MX" sz="4400" b="1">
            <a:solidFill>
              <a:schemeClr val="tx1"/>
            </a:solidFill>
          </a:endParaRPr>
        </a:p>
      </dgm:t>
    </dgm:pt>
    <dgm:pt modelId="{A8DB1290-E0A6-49E0-BFE1-88DCBAE1A95B}" type="sibTrans" cxnId="{F9D8587D-4749-4E30-BCAF-6FCBEB0950CF}">
      <dgm:prSet/>
      <dgm:spPr/>
      <dgm:t>
        <a:bodyPr/>
        <a:lstStyle/>
        <a:p>
          <a:endParaRPr lang="es-MX" sz="4400" b="1">
            <a:solidFill>
              <a:schemeClr val="tx1"/>
            </a:solidFill>
          </a:endParaRPr>
        </a:p>
      </dgm:t>
    </dgm:pt>
    <dgm:pt modelId="{6BDE30D4-51E6-4D57-9F89-CABF2C9E5F8F}">
      <dgm:prSet phldrT="[Texto]" custT="1"/>
      <dgm:spPr/>
      <dgm:t>
        <a:bodyPr/>
        <a:lstStyle/>
        <a:p>
          <a:r>
            <a:rPr lang="es-MX" sz="1800" b="1" dirty="0" smtClean="0">
              <a:solidFill>
                <a:schemeClr val="tx1"/>
              </a:solidFill>
            </a:rPr>
            <a:t>consentimiento</a:t>
          </a:r>
          <a:endParaRPr lang="es-MX" sz="1800" b="1" dirty="0">
            <a:solidFill>
              <a:schemeClr val="tx1"/>
            </a:solidFill>
          </a:endParaRPr>
        </a:p>
      </dgm:t>
    </dgm:pt>
    <dgm:pt modelId="{6A8DFAC2-8007-4981-BAF1-75C4F900D587}" type="parTrans" cxnId="{1743D9C3-8533-49B4-81AC-60EC6F506D3D}">
      <dgm:prSet/>
      <dgm:spPr/>
      <dgm:t>
        <a:bodyPr/>
        <a:lstStyle/>
        <a:p>
          <a:endParaRPr lang="es-MX" sz="4400" b="1">
            <a:solidFill>
              <a:schemeClr val="tx1"/>
            </a:solidFill>
          </a:endParaRPr>
        </a:p>
      </dgm:t>
    </dgm:pt>
    <dgm:pt modelId="{1DF01A85-42F0-44E6-8C47-85A06D02CE36}" type="sibTrans" cxnId="{1743D9C3-8533-49B4-81AC-60EC6F506D3D}">
      <dgm:prSet/>
      <dgm:spPr/>
      <dgm:t>
        <a:bodyPr/>
        <a:lstStyle/>
        <a:p>
          <a:endParaRPr lang="es-MX" sz="4400" b="1">
            <a:solidFill>
              <a:schemeClr val="tx1"/>
            </a:solidFill>
          </a:endParaRPr>
        </a:p>
      </dgm:t>
    </dgm:pt>
    <dgm:pt modelId="{290F22D0-E313-40D4-BB07-18342792E47D}">
      <dgm:prSet phldrT="[Texto]" custT="1"/>
      <dgm:spPr/>
      <dgm:t>
        <a:bodyPr/>
        <a:lstStyle/>
        <a:p>
          <a:r>
            <a:rPr lang="es-MX" sz="1800" b="1" dirty="0" smtClean="0">
              <a:solidFill>
                <a:schemeClr val="tx1"/>
              </a:solidFill>
            </a:rPr>
            <a:t>lealtad</a:t>
          </a:r>
          <a:endParaRPr lang="es-MX" sz="1800" b="1" dirty="0">
            <a:solidFill>
              <a:schemeClr val="tx1"/>
            </a:solidFill>
          </a:endParaRPr>
        </a:p>
      </dgm:t>
    </dgm:pt>
    <dgm:pt modelId="{9EBECE2D-0E28-4E8E-9EFA-ED3658A572E8}" type="parTrans" cxnId="{92240179-B172-4B35-98DE-ACE4A044BEA2}">
      <dgm:prSet/>
      <dgm:spPr/>
      <dgm:t>
        <a:bodyPr/>
        <a:lstStyle/>
        <a:p>
          <a:endParaRPr lang="es-MX" sz="4400" b="1">
            <a:solidFill>
              <a:schemeClr val="tx1"/>
            </a:solidFill>
          </a:endParaRPr>
        </a:p>
      </dgm:t>
    </dgm:pt>
    <dgm:pt modelId="{DF1BC5F4-3558-42EA-BBE5-3FED03B47A6C}" type="sibTrans" cxnId="{92240179-B172-4B35-98DE-ACE4A044BEA2}">
      <dgm:prSet/>
      <dgm:spPr/>
      <dgm:t>
        <a:bodyPr/>
        <a:lstStyle/>
        <a:p>
          <a:endParaRPr lang="es-MX" sz="4400" b="1">
            <a:solidFill>
              <a:schemeClr val="tx1"/>
            </a:solidFill>
          </a:endParaRPr>
        </a:p>
      </dgm:t>
    </dgm:pt>
    <dgm:pt modelId="{FE6A74ED-9536-443A-80F1-C22E7E4949F8}">
      <dgm:prSet phldrT="[Texto]" custT="1"/>
      <dgm:spPr/>
      <dgm:t>
        <a:bodyPr/>
        <a:lstStyle/>
        <a:p>
          <a:r>
            <a:rPr lang="es-MX" sz="1800" b="1" dirty="0" smtClean="0">
              <a:solidFill>
                <a:schemeClr val="tx1"/>
              </a:solidFill>
            </a:rPr>
            <a:t>calidad</a:t>
          </a:r>
          <a:endParaRPr lang="es-MX" sz="1800" b="1" dirty="0">
            <a:solidFill>
              <a:schemeClr val="tx1"/>
            </a:solidFill>
          </a:endParaRPr>
        </a:p>
      </dgm:t>
    </dgm:pt>
    <dgm:pt modelId="{66C974CC-DA24-46B2-AE9A-485B3D2E5D25}" type="parTrans" cxnId="{09D387FB-116B-42DD-88D3-FA9378440995}">
      <dgm:prSet/>
      <dgm:spPr/>
      <dgm:t>
        <a:bodyPr/>
        <a:lstStyle/>
        <a:p>
          <a:endParaRPr lang="es-MX" sz="4400" b="1">
            <a:solidFill>
              <a:schemeClr val="tx1"/>
            </a:solidFill>
          </a:endParaRPr>
        </a:p>
      </dgm:t>
    </dgm:pt>
    <dgm:pt modelId="{DEEB3977-31A7-4EDC-B731-5A7AB598D22A}" type="sibTrans" cxnId="{09D387FB-116B-42DD-88D3-FA9378440995}">
      <dgm:prSet/>
      <dgm:spPr/>
      <dgm:t>
        <a:bodyPr/>
        <a:lstStyle/>
        <a:p>
          <a:endParaRPr lang="es-MX" sz="4400" b="1">
            <a:solidFill>
              <a:schemeClr val="tx1"/>
            </a:solidFill>
          </a:endParaRPr>
        </a:p>
      </dgm:t>
    </dgm:pt>
    <dgm:pt modelId="{92B7D7E4-74E3-4A56-8306-ACD1E05050B4}">
      <dgm:prSet phldrT="[Texto]" custT="1"/>
      <dgm:spPr/>
      <dgm:t>
        <a:bodyPr/>
        <a:lstStyle/>
        <a:p>
          <a:r>
            <a:rPr lang="es-MX" sz="1800" b="1" dirty="0" smtClean="0">
              <a:solidFill>
                <a:schemeClr val="tx1"/>
              </a:solidFill>
            </a:rPr>
            <a:t>información</a:t>
          </a:r>
          <a:endParaRPr lang="es-MX" sz="1800" b="1" dirty="0">
            <a:solidFill>
              <a:schemeClr val="tx1"/>
            </a:solidFill>
          </a:endParaRPr>
        </a:p>
      </dgm:t>
    </dgm:pt>
    <dgm:pt modelId="{CA74D009-057F-48EC-9630-9582CF5B2E94}" type="parTrans" cxnId="{4AA07464-959F-404D-93AE-A80CA40EB662}">
      <dgm:prSet/>
      <dgm:spPr/>
      <dgm:t>
        <a:bodyPr/>
        <a:lstStyle/>
        <a:p>
          <a:endParaRPr lang="es-MX" sz="4400" b="1">
            <a:solidFill>
              <a:schemeClr val="tx1"/>
            </a:solidFill>
          </a:endParaRPr>
        </a:p>
      </dgm:t>
    </dgm:pt>
    <dgm:pt modelId="{475C335D-A1CE-4DE3-B95C-06D1ED5B205C}" type="sibTrans" cxnId="{4AA07464-959F-404D-93AE-A80CA40EB662}">
      <dgm:prSet/>
      <dgm:spPr/>
      <dgm:t>
        <a:bodyPr/>
        <a:lstStyle/>
        <a:p>
          <a:endParaRPr lang="es-MX" sz="4400" b="1">
            <a:solidFill>
              <a:schemeClr val="tx1"/>
            </a:solidFill>
          </a:endParaRPr>
        </a:p>
      </dgm:t>
    </dgm:pt>
    <dgm:pt modelId="{AF8C3F24-8B62-4A6C-BC93-A53C1F9B653B}">
      <dgm:prSet custT="1"/>
      <dgm:spPr/>
      <dgm:t>
        <a:bodyPr/>
        <a:lstStyle/>
        <a:p>
          <a:r>
            <a:rPr lang="es-MX" sz="1800" b="1" smtClean="0">
              <a:solidFill>
                <a:schemeClr val="tx1"/>
              </a:solidFill>
            </a:rPr>
            <a:t>proporcionalidad</a:t>
          </a:r>
          <a:endParaRPr lang="es-MX" sz="1800" b="1">
            <a:solidFill>
              <a:schemeClr val="tx1"/>
            </a:solidFill>
          </a:endParaRPr>
        </a:p>
      </dgm:t>
    </dgm:pt>
    <dgm:pt modelId="{7335705F-FEF0-4331-B9B0-D72819E8700B}" type="parTrans" cxnId="{EBA6B433-A181-47F5-B46A-D229997EDAAD}">
      <dgm:prSet/>
      <dgm:spPr/>
      <dgm:t>
        <a:bodyPr/>
        <a:lstStyle/>
        <a:p>
          <a:endParaRPr lang="es-MX" sz="4400" b="1">
            <a:solidFill>
              <a:schemeClr val="tx1"/>
            </a:solidFill>
          </a:endParaRPr>
        </a:p>
      </dgm:t>
    </dgm:pt>
    <dgm:pt modelId="{54F6C48C-CD18-422E-B833-A7926470F693}" type="sibTrans" cxnId="{EBA6B433-A181-47F5-B46A-D229997EDAAD}">
      <dgm:prSet/>
      <dgm:spPr/>
      <dgm:t>
        <a:bodyPr/>
        <a:lstStyle/>
        <a:p>
          <a:endParaRPr lang="es-MX" sz="4400" b="1">
            <a:solidFill>
              <a:schemeClr val="tx1"/>
            </a:solidFill>
          </a:endParaRPr>
        </a:p>
      </dgm:t>
    </dgm:pt>
    <dgm:pt modelId="{43542ED2-79B1-42D2-AF35-A167A2CA59CC}">
      <dgm:prSet custT="1"/>
      <dgm:spPr/>
      <dgm:t>
        <a:bodyPr/>
        <a:lstStyle/>
        <a:p>
          <a:r>
            <a:rPr lang="es-MX" sz="1800" b="1" smtClean="0">
              <a:solidFill>
                <a:schemeClr val="tx1"/>
              </a:solidFill>
            </a:rPr>
            <a:t>finalidad</a:t>
          </a:r>
          <a:endParaRPr lang="es-MX" sz="1800" b="1" dirty="0" smtClean="0">
            <a:solidFill>
              <a:schemeClr val="tx1"/>
            </a:solidFill>
          </a:endParaRPr>
        </a:p>
      </dgm:t>
    </dgm:pt>
    <dgm:pt modelId="{F190826F-DD9F-4ABA-ADC7-B96542112A41}" type="parTrans" cxnId="{598367E6-6427-404F-B1A0-AF139B801E05}">
      <dgm:prSet/>
      <dgm:spPr/>
      <dgm:t>
        <a:bodyPr/>
        <a:lstStyle/>
        <a:p>
          <a:endParaRPr lang="es-MX" sz="4400" b="1">
            <a:solidFill>
              <a:schemeClr val="tx1"/>
            </a:solidFill>
          </a:endParaRPr>
        </a:p>
      </dgm:t>
    </dgm:pt>
    <dgm:pt modelId="{6AD63879-D0EA-4C6F-92C7-BDB92C471371}" type="sibTrans" cxnId="{598367E6-6427-404F-B1A0-AF139B801E05}">
      <dgm:prSet/>
      <dgm:spPr/>
      <dgm:t>
        <a:bodyPr/>
        <a:lstStyle/>
        <a:p>
          <a:endParaRPr lang="es-MX" sz="4400" b="1">
            <a:solidFill>
              <a:schemeClr val="tx1"/>
            </a:solidFill>
          </a:endParaRPr>
        </a:p>
      </dgm:t>
    </dgm:pt>
    <dgm:pt modelId="{39EFD79C-5461-45C5-8535-3B23975DA2B8}">
      <dgm:prSet custT="1"/>
      <dgm:spPr/>
      <dgm:t>
        <a:bodyPr/>
        <a:lstStyle/>
        <a:p>
          <a:r>
            <a:rPr lang="es-MX" sz="1800" b="1" dirty="0" smtClean="0">
              <a:solidFill>
                <a:schemeClr val="tx1"/>
              </a:solidFill>
            </a:rPr>
            <a:t>responsabilidad</a:t>
          </a:r>
        </a:p>
      </dgm:t>
    </dgm:pt>
    <dgm:pt modelId="{6388C855-F19A-41FA-9D6D-08B53FAD02BA}" type="parTrans" cxnId="{52BF04E7-F6B5-4E0B-BA08-4EE5EA84CC78}">
      <dgm:prSet/>
      <dgm:spPr/>
      <dgm:t>
        <a:bodyPr/>
        <a:lstStyle/>
        <a:p>
          <a:endParaRPr lang="es-MX" sz="4400" b="1">
            <a:solidFill>
              <a:schemeClr val="tx1"/>
            </a:solidFill>
          </a:endParaRPr>
        </a:p>
      </dgm:t>
    </dgm:pt>
    <dgm:pt modelId="{F383BD47-580D-4D09-BD4E-D8101A153A19}" type="sibTrans" cxnId="{52BF04E7-F6B5-4E0B-BA08-4EE5EA84CC78}">
      <dgm:prSet/>
      <dgm:spPr/>
      <dgm:t>
        <a:bodyPr/>
        <a:lstStyle/>
        <a:p>
          <a:endParaRPr lang="es-MX" sz="4400" b="1">
            <a:solidFill>
              <a:schemeClr val="tx1"/>
            </a:solidFill>
          </a:endParaRPr>
        </a:p>
      </dgm:t>
    </dgm:pt>
    <dgm:pt modelId="{D04A3993-4875-4530-9094-85DCD2A43F8D}" type="pres">
      <dgm:prSet presAssocID="{F6962D56-5403-409E-A25E-78DDCA631BAB}" presName="cycle" presStyleCnt="0">
        <dgm:presLayoutVars>
          <dgm:dir/>
          <dgm:resizeHandles val="exact"/>
        </dgm:presLayoutVars>
      </dgm:prSet>
      <dgm:spPr/>
      <dgm:t>
        <a:bodyPr/>
        <a:lstStyle/>
        <a:p>
          <a:endParaRPr lang="es-MX"/>
        </a:p>
      </dgm:t>
    </dgm:pt>
    <dgm:pt modelId="{ADF03A16-FB0E-4E47-81E4-1F850F6AE677}" type="pres">
      <dgm:prSet presAssocID="{EADEE5E9-86E5-4278-95D3-875AD30D3D8E}" presName="node" presStyleLbl="node1" presStyleIdx="0" presStyleCnt="8">
        <dgm:presLayoutVars>
          <dgm:bulletEnabled val="1"/>
        </dgm:presLayoutVars>
      </dgm:prSet>
      <dgm:spPr/>
      <dgm:t>
        <a:bodyPr/>
        <a:lstStyle/>
        <a:p>
          <a:endParaRPr lang="es-MX"/>
        </a:p>
      </dgm:t>
    </dgm:pt>
    <dgm:pt modelId="{15010511-C84C-41C3-91F4-D1D060CF0626}" type="pres">
      <dgm:prSet presAssocID="{EADEE5E9-86E5-4278-95D3-875AD30D3D8E}" presName="spNode" presStyleCnt="0"/>
      <dgm:spPr/>
    </dgm:pt>
    <dgm:pt modelId="{1038DC34-974F-4E3B-BA12-E9F6D1EB305C}" type="pres">
      <dgm:prSet presAssocID="{A8DB1290-E0A6-49E0-BFE1-88DCBAE1A95B}" presName="sibTrans" presStyleLbl="sibTrans1D1" presStyleIdx="0" presStyleCnt="8"/>
      <dgm:spPr/>
      <dgm:t>
        <a:bodyPr/>
        <a:lstStyle/>
        <a:p>
          <a:endParaRPr lang="es-MX"/>
        </a:p>
      </dgm:t>
    </dgm:pt>
    <dgm:pt modelId="{EA38501B-683C-41FC-A6CE-73112F8235D0}" type="pres">
      <dgm:prSet presAssocID="{6BDE30D4-51E6-4D57-9F89-CABF2C9E5F8F}" presName="node" presStyleLbl="node1" presStyleIdx="1" presStyleCnt="8" custScaleX="227735">
        <dgm:presLayoutVars>
          <dgm:bulletEnabled val="1"/>
        </dgm:presLayoutVars>
      </dgm:prSet>
      <dgm:spPr/>
      <dgm:t>
        <a:bodyPr/>
        <a:lstStyle/>
        <a:p>
          <a:endParaRPr lang="es-MX"/>
        </a:p>
      </dgm:t>
    </dgm:pt>
    <dgm:pt modelId="{66D0A402-70CF-4C77-8D98-559A87E3A63D}" type="pres">
      <dgm:prSet presAssocID="{6BDE30D4-51E6-4D57-9F89-CABF2C9E5F8F}" presName="spNode" presStyleCnt="0"/>
      <dgm:spPr/>
    </dgm:pt>
    <dgm:pt modelId="{6B6D463E-0D1F-48E2-81DA-8C893777ABA1}" type="pres">
      <dgm:prSet presAssocID="{1DF01A85-42F0-44E6-8C47-85A06D02CE36}" presName="sibTrans" presStyleLbl="sibTrans1D1" presStyleIdx="1" presStyleCnt="8"/>
      <dgm:spPr/>
      <dgm:t>
        <a:bodyPr/>
        <a:lstStyle/>
        <a:p>
          <a:endParaRPr lang="es-MX"/>
        </a:p>
      </dgm:t>
    </dgm:pt>
    <dgm:pt modelId="{4CE8BC60-1C5D-4EF5-8968-57A5B5A88672}" type="pres">
      <dgm:prSet presAssocID="{290F22D0-E313-40D4-BB07-18342792E47D}" presName="node" presStyleLbl="node1" presStyleIdx="2" presStyleCnt="8">
        <dgm:presLayoutVars>
          <dgm:bulletEnabled val="1"/>
        </dgm:presLayoutVars>
      </dgm:prSet>
      <dgm:spPr/>
      <dgm:t>
        <a:bodyPr/>
        <a:lstStyle/>
        <a:p>
          <a:endParaRPr lang="es-MX"/>
        </a:p>
      </dgm:t>
    </dgm:pt>
    <dgm:pt modelId="{300A99A5-5129-4B5D-ADD4-8F5E4DEDEB98}" type="pres">
      <dgm:prSet presAssocID="{290F22D0-E313-40D4-BB07-18342792E47D}" presName="spNode" presStyleCnt="0"/>
      <dgm:spPr/>
    </dgm:pt>
    <dgm:pt modelId="{6954B79C-2678-4E18-B305-4D3906419703}" type="pres">
      <dgm:prSet presAssocID="{DF1BC5F4-3558-42EA-BBE5-3FED03B47A6C}" presName="sibTrans" presStyleLbl="sibTrans1D1" presStyleIdx="2" presStyleCnt="8"/>
      <dgm:spPr/>
      <dgm:t>
        <a:bodyPr/>
        <a:lstStyle/>
        <a:p>
          <a:endParaRPr lang="es-MX"/>
        </a:p>
      </dgm:t>
    </dgm:pt>
    <dgm:pt modelId="{D494C1A0-726B-45D3-B642-10347FF94B55}" type="pres">
      <dgm:prSet presAssocID="{FE6A74ED-9536-443A-80F1-C22E7E4949F8}" presName="node" presStyleLbl="node1" presStyleIdx="3" presStyleCnt="8">
        <dgm:presLayoutVars>
          <dgm:bulletEnabled val="1"/>
        </dgm:presLayoutVars>
      </dgm:prSet>
      <dgm:spPr/>
      <dgm:t>
        <a:bodyPr/>
        <a:lstStyle/>
        <a:p>
          <a:endParaRPr lang="es-MX"/>
        </a:p>
      </dgm:t>
    </dgm:pt>
    <dgm:pt modelId="{18ABE4BE-4B57-461A-AA1B-9DB5F2A92BEF}" type="pres">
      <dgm:prSet presAssocID="{FE6A74ED-9536-443A-80F1-C22E7E4949F8}" presName="spNode" presStyleCnt="0"/>
      <dgm:spPr/>
    </dgm:pt>
    <dgm:pt modelId="{F11024CD-9363-4259-8B9A-D19DC31C92C9}" type="pres">
      <dgm:prSet presAssocID="{DEEB3977-31A7-4EDC-B731-5A7AB598D22A}" presName="sibTrans" presStyleLbl="sibTrans1D1" presStyleIdx="3" presStyleCnt="8"/>
      <dgm:spPr/>
      <dgm:t>
        <a:bodyPr/>
        <a:lstStyle/>
        <a:p>
          <a:endParaRPr lang="es-MX"/>
        </a:p>
      </dgm:t>
    </dgm:pt>
    <dgm:pt modelId="{19CDFD43-1972-4ABF-8E5D-6E0C0A16F111}" type="pres">
      <dgm:prSet presAssocID="{92B7D7E4-74E3-4A56-8306-ACD1E05050B4}" presName="node" presStyleLbl="node1" presStyleIdx="4" presStyleCnt="8" custScaleX="144698">
        <dgm:presLayoutVars>
          <dgm:bulletEnabled val="1"/>
        </dgm:presLayoutVars>
      </dgm:prSet>
      <dgm:spPr/>
      <dgm:t>
        <a:bodyPr/>
        <a:lstStyle/>
        <a:p>
          <a:endParaRPr lang="es-MX"/>
        </a:p>
      </dgm:t>
    </dgm:pt>
    <dgm:pt modelId="{538EDF0D-849B-4A1B-8816-B0A856F01221}" type="pres">
      <dgm:prSet presAssocID="{92B7D7E4-74E3-4A56-8306-ACD1E05050B4}" presName="spNode" presStyleCnt="0"/>
      <dgm:spPr/>
    </dgm:pt>
    <dgm:pt modelId="{12EF781B-B599-447D-89F9-4CC6DE028CF9}" type="pres">
      <dgm:prSet presAssocID="{475C335D-A1CE-4DE3-B95C-06D1ED5B205C}" presName="sibTrans" presStyleLbl="sibTrans1D1" presStyleIdx="4" presStyleCnt="8"/>
      <dgm:spPr/>
      <dgm:t>
        <a:bodyPr/>
        <a:lstStyle/>
        <a:p>
          <a:endParaRPr lang="es-MX"/>
        </a:p>
      </dgm:t>
    </dgm:pt>
    <dgm:pt modelId="{59D46E82-6F94-46BF-AAF4-4A2EA339793F}" type="pres">
      <dgm:prSet presAssocID="{AF8C3F24-8B62-4A6C-BC93-A53C1F9B653B}" presName="node" presStyleLbl="node1" presStyleIdx="5" presStyleCnt="8" custScaleX="181732">
        <dgm:presLayoutVars>
          <dgm:bulletEnabled val="1"/>
        </dgm:presLayoutVars>
      </dgm:prSet>
      <dgm:spPr/>
      <dgm:t>
        <a:bodyPr/>
        <a:lstStyle/>
        <a:p>
          <a:endParaRPr lang="es-MX"/>
        </a:p>
      </dgm:t>
    </dgm:pt>
    <dgm:pt modelId="{C7D3CEE6-6D7B-42AC-8D27-AC1D1BCAE3CD}" type="pres">
      <dgm:prSet presAssocID="{AF8C3F24-8B62-4A6C-BC93-A53C1F9B653B}" presName="spNode" presStyleCnt="0"/>
      <dgm:spPr/>
    </dgm:pt>
    <dgm:pt modelId="{85CEE7D5-17E9-4DD4-8EC7-676E0878D604}" type="pres">
      <dgm:prSet presAssocID="{54F6C48C-CD18-422E-B833-A7926470F693}" presName="sibTrans" presStyleLbl="sibTrans1D1" presStyleIdx="5" presStyleCnt="8"/>
      <dgm:spPr/>
      <dgm:t>
        <a:bodyPr/>
        <a:lstStyle/>
        <a:p>
          <a:endParaRPr lang="es-MX"/>
        </a:p>
      </dgm:t>
    </dgm:pt>
    <dgm:pt modelId="{6E091EB2-DF3F-432A-9571-DB0954017D41}" type="pres">
      <dgm:prSet presAssocID="{43542ED2-79B1-42D2-AF35-A167A2CA59CC}" presName="node" presStyleLbl="node1" presStyleIdx="6" presStyleCnt="8" custScaleX="164439">
        <dgm:presLayoutVars>
          <dgm:bulletEnabled val="1"/>
        </dgm:presLayoutVars>
      </dgm:prSet>
      <dgm:spPr/>
      <dgm:t>
        <a:bodyPr/>
        <a:lstStyle/>
        <a:p>
          <a:endParaRPr lang="es-MX"/>
        </a:p>
      </dgm:t>
    </dgm:pt>
    <dgm:pt modelId="{C1B3D929-ECDE-4E99-99C4-461225338394}" type="pres">
      <dgm:prSet presAssocID="{43542ED2-79B1-42D2-AF35-A167A2CA59CC}" presName="spNode" presStyleCnt="0"/>
      <dgm:spPr/>
    </dgm:pt>
    <dgm:pt modelId="{87B03B69-6247-42E2-8FBA-44FE5894B04D}" type="pres">
      <dgm:prSet presAssocID="{6AD63879-D0EA-4C6F-92C7-BDB92C471371}" presName="sibTrans" presStyleLbl="sibTrans1D1" presStyleIdx="6" presStyleCnt="8"/>
      <dgm:spPr/>
      <dgm:t>
        <a:bodyPr/>
        <a:lstStyle/>
        <a:p>
          <a:endParaRPr lang="es-MX"/>
        </a:p>
      </dgm:t>
    </dgm:pt>
    <dgm:pt modelId="{42CF8442-5827-478E-A4E6-013378339102}" type="pres">
      <dgm:prSet presAssocID="{39EFD79C-5461-45C5-8535-3B23975DA2B8}" presName="node" presStyleLbl="node1" presStyleIdx="7" presStyleCnt="8" custScaleX="170778">
        <dgm:presLayoutVars>
          <dgm:bulletEnabled val="1"/>
        </dgm:presLayoutVars>
      </dgm:prSet>
      <dgm:spPr/>
      <dgm:t>
        <a:bodyPr/>
        <a:lstStyle/>
        <a:p>
          <a:endParaRPr lang="es-MX"/>
        </a:p>
      </dgm:t>
    </dgm:pt>
    <dgm:pt modelId="{6B42337D-6D68-455D-A0C9-054990ECD8F9}" type="pres">
      <dgm:prSet presAssocID="{39EFD79C-5461-45C5-8535-3B23975DA2B8}" presName="spNode" presStyleCnt="0"/>
      <dgm:spPr/>
    </dgm:pt>
    <dgm:pt modelId="{387B9240-F9D5-4FA9-8D84-46436B3082A2}" type="pres">
      <dgm:prSet presAssocID="{F383BD47-580D-4D09-BD4E-D8101A153A19}" presName="sibTrans" presStyleLbl="sibTrans1D1" presStyleIdx="7" presStyleCnt="8"/>
      <dgm:spPr/>
      <dgm:t>
        <a:bodyPr/>
        <a:lstStyle/>
        <a:p>
          <a:endParaRPr lang="es-MX"/>
        </a:p>
      </dgm:t>
    </dgm:pt>
  </dgm:ptLst>
  <dgm:cxnLst>
    <dgm:cxn modelId="{D4A6B4C9-04C3-4FF0-BD8A-04C0D046AC0E}" type="presOf" srcId="{F6962D56-5403-409E-A25E-78DDCA631BAB}" destId="{D04A3993-4875-4530-9094-85DCD2A43F8D}" srcOrd="0" destOrd="0" presId="urn:microsoft.com/office/officeart/2005/8/layout/cycle5"/>
    <dgm:cxn modelId="{92240179-B172-4B35-98DE-ACE4A044BEA2}" srcId="{F6962D56-5403-409E-A25E-78DDCA631BAB}" destId="{290F22D0-E313-40D4-BB07-18342792E47D}" srcOrd="2" destOrd="0" parTransId="{9EBECE2D-0E28-4E8E-9EFA-ED3658A572E8}" sibTransId="{DF1BC5F4-3558-42EA-BBE5-3FED03B47A6C}"/>
    <dgm:cxn modelId="{7CE7747F-B76D-4725-8250-4A494441057E}" type="presOf" srcId="{6AD63879-D0EA-4C6F-92C7-BDB92C471371}" destId="{87B03B69-6247-42E2-8FBA-44FE5894B04D}" srcOrd="0" destOrd="0" presId="urn:microsoft.com/office/officeart/2005/8/layout/cycle5"/>
    <dgm:cxn modelId="{BBFA78E0-86E1-4843-8F15-71B6F233D99C}" type="presOf" srcId="{92B7D7E4-74E3-4A56-8306-ACD1E05050B4}" destId="{19CDFD43-1972-4ABF-8E5D-6E0C0A16F111}" srcOrd="0" destOrd="0" presId="urn:microsoft.com/office/officeart/2005/8/layout/cycle5"/>
    <dgm:cxn modelId="{BEF90449-C481-4245-9C7F-E576FE7C5F41}" type="presOf" srcId="{39EFD79C-5461-45C5-8535-3B23975DA2B8}" destId="{42CF8442-5827-478E-A4E6-013378339102}" srcOrd="0" destOrd="0" presId="urn:microsoft.com/office/officeart/2005/8/layout/cycle5"/>
    <dgm:cxn modelId="{309C4955-3CEA-4A39-B7F2-9CE94ECBF79F}" type="presOf" srcId="{FE6A74ED-9536-443A-80F1-C22E7E4949F8}" destId="{D494C1A0-726B-45D3-B642-10347FF94B55}" srcOrd="0" destOrd="0" presId="urn:microsoft.com/office/officeart/2005/8/layout/cycle5"/>
    <dgm:cxn modelId="{8FDA4646-6AF4-408A-B0BD-4C0C692CB829}" type="presOf" srcId="{475C335D-A1CE-4DE3-B95C-06D1ED5B205C}" destId="{12EF781B-B599-447D-89F9-4CC6DE028CF9}" srcOrd="0" destOrd="0" presId="urn:microsoft.com/office/officeart/2005/8/layout/cycle5"/>
    <dgm:cxn modelId="{3F2E50FD-DA59-42CE-AF1E-4B7F07259390}" type="presOf" srcId="{DEEB3977-31A7-4EDC-B731-5A7AB598D22A}" destId="{F11024CD-9363-4259-8B9A-D19DC31C92C9}" srcOrd="0" destOrd="0" presId="urn:microsoft.com/office/officeart/2005/8/layout/cycle5"/>
    <dgm:cxn modelId="{2753A8A7-98E6-469F-8715-FBC51B27B744}" type="presOf" srcId="{DF1BC5F4-3558-42EA-BBE5-3FED03B47A6C}" destId="{6954B79C-2678-4E18-B305-4D3906419703}" srcOrd="0" destOrd="0" presId="urn:microsoft.com/office/officeart/2005/8/layout/cycle5"/>
    <dgm:cxn modelId="{BB41D6F2-3D5D-4CAB-968C-BAA73BDDFCC9}" type="presOf" srcId="{1DF01A85-42F0-44E6-8C47-85A06D02CE36}" destId="{6B6D463E-0D1F-48E2-81DA-8C893777ABA1}" srcOrd="0" destOrd="0" presId="urn:microsoft.com/office/officeart/2005/8/layout/cycle5"/>
    <dgm:cxn modelId="{886D8295-EFCF-476A-931C-C7A15A8FB900}" type="presOf" srcId="{EADEE5E9-86E5-4278-95D3-875AD30D3D8E}" destId="{ADF03A16-FB0E-4E47-81E4-1F850F6AE677}" srcOrd="0" destOrd="0" presId="urn:microsoft.com/office/officeart/2005/8/layout/cycle5"/>
    <dgm:cxn modelId="{3C8D438E-84E1-463B-8AFD-56C9276147F8}" type="presOf" srcId="{43542ED2-79B1-42D2-AF35-A167A2CA59CC}" destId="{6E091EB2-DF3F-432A-9571-DB0954017D41}" srcOrd="0" destOrd="0" presId="urn:microsoft.com/office/officeart/2005/8/layout/cycle5"/>
    <dgm:cxn modelId="{09D387FB-116B-42DD-88D3-FA9378440995}" srcId="{F6962D56-5403-409E-A25E-78DDCA631BAB}" destId="{FE6A74ED-9536-443A-80F1-C22E7E4949F8}" srcOrd="3" destOrd="0" parTransId="{66C974CC-DA24-46B2-AE9A-485B3D2E5D25}" sibTransId="{DEEB3977-31A7-4EDC-B731-5A7AB598D22A}"/>
    <dgm:cxn modelId="{BE2EC099-E6B8-4DB1-9896-92B820B90766}" type="presOf" srcId="{AF8C3F24-8B62-4A6C-BC93-A53C1F9B653B}" destId="{59D46E82-6F94-46BF-AAF4-4A2EA339793F}" srcOrd="0" destOrd="0" presId="urn:microsoft.com/office/officeart/2005/8/layout/cycle5"/>
    <dgm:cxn modelId="{F9D8587D-4749-4E30-BCAF-6FCBEB0950CF}" srcId="{F6962D56-5403-409E-A25E-78DDCA631BAB}" destId="{EADEE5E9-86E5-4278-95D3-875AD30D3D8E}" srcOrd="0" destOrd="0" parTransId="{AD80E0EC-AD69-4FB8-8EE2-40FF27D60855}" sibTransId="{A8DB1290-E0A6-49E0-BFE1-88DCBAE1A95B}"/>
    <dgm:cxn modelId="{58E7E36A-ACB5-4EF2-AC4B-44296FDDDBA0}" type="presOf" srcId="{A8DB1290-E0A6-49E0-BFE1-88DCBAE1A95B}" destId="{1038DC34-974F-4E3B-BA12-E9F6D1EB305C}" srcOrd="0" destOrd="0" presId="urn:microsoft.com/office/officeart/2005/8/layout/cycle5"/>
    <dgm:cxn modelId="{A98F38BA-F47E-4F51-8C85-7D79D6F320EE}" type="presOf" srcId="{290F22D0-E313-40D4-BB07-18342792E47D}" destId="{4CE8BC60-1C5D-4EF5-8968-57A5B5A88672}" srcOrd="0" destOrd="0" presId="urn:microsoft.com/office/officeart/2005/8/layout/cycle5"/>
    <dgm:cxn modelId="{640E9055-5E42-4922-8DC0-A34B358507E1}" type="presOf" srcId="{F383BD47-580D-4D09-BD4E-D8101A153A19}" destId="{387B9240-F9D5-4FA9-8D84-46436B3082A2}" srcOrd="0" destOrd="0" presId="urn:microsoft.com/office/officeart/2005/8/layout/cycle5"/>
    <dgm:cxn modelId="{66224170-5A8B-4FE3-932F-7B000D333C93}" type="presOf" srcId="{54F6C48C-CD18-422E-B833-A7926470F693}" destId="{85CEE7D5-17E9-4DD4-8EC7-676E0878D604}" srcOrd="0" destOrd="0" presId="urn:microsoft.com/office/officeart/2005/8/layout/cycle5"/>
    <dgm:cxn modelId="{EBA6B433-A181-47F5-B46A-D229997EDAAD}" srcId="{F6962D56-5403-409E-A25E-78DDCA631BAB}" destId="{AF8C3F24-8B62-4A6C-BC93-A53C1F9B653B}" srcOrd="5" destOrd="0" parTransId="{7335705F-FEF0-4331-B9B0-D72819E8700B}" sibTransId="{54F6C48C-CD18-422E-B833-A7926470F693}"/>
    <dgm:cxn modelId="{52BF04E7-F6B5-4E0B-BA08-4EE5EA84CC78}" srcId="{F6962D56-5403-409E-A25E-78DDCA631BAB}" destId="{39EFD79C-5461-45C5-8535-3B23975DA2B8}" srcOrd="7" destOrd="0" parTransId="{6388C855-F19A-41FA-9D6D-08B53FAD02BA}" sibTransId="{F383BD47-580D-4D09-BD4E-D8101A153A19}"/>
    <dgm:cxn modelId="{1743D9C3-8533-49B4-81AC-60EC6F506D3D}" srcId="{F6962D56-5403-409E-A25E-78DDCA631BAB}" destId="{6BDE30D4-51E6-4D57-9F89-CABF2C9E5F8F}" srcOrd="1" destOrd="0" parTransId="{6A8DFAC2-8007-4981-BAF1-75C4F900D587}" sibTransId="{1DF01A85-42F0-44E6-8C47-85A06D02CE36}"/>
    <dgm:cxn modelId="{598367E6-6427-404F-B1A0-AF139B801E05}" srcId="{F6962D56-5403-409E-A25E-78DDCA631BAB}" destId="{43542ED2-79B1-42D2-AF35-A167A2CA59CC}" srcOrd="6" destOrd="0" parTransId="{F190826F-DD9F-4ABA-ADC7-B96542112A41}" sibTransId="{6AD63879-D0EA-4C6F-92C7-BDB92C471371}"/>
    <dgm:cxn modelId="{4AA07464-959F-404D-93AE-A80CA40EB662}" srcId="{F6962D56-5403-409E-A25E-78DDCA631BAB}" destId="{92B7D7E4-74E3-4A56-8306-ACD1E05050B4}" srcOrd="4" destOrd="0" parTransId="{CA74D009-057F-48EC-9630-9582CF5B2E94}" sibTransId="{475C335D-A1CE-4DE3-B95C-06D1ED5B205C}"/>
    <dgm:cxn modelId="{B95434C4-4B89-4D33-A0B7-DF617CBEB4FE}" type="presOf" srcId="{6BDE30D4-51E6-4D57-9F89-CABF2C9E5F8F}" destId="{EA38501B-683C-41FC-A6CE-73112F8235D0}" srcOrd="0" destOrd="0" presId="urn:microsoft.com/office/officeart/2005/8/layout/cycle5"/>
    <dgm:cxn modelId="{EE25BB83-DA32-4C83-BB71-68B315AE4D2D}" type="presParOf" srcId="{D04A3993-4875-4530-9094-85DCD2A43F8D}" destId="{ADF03A16-FB0E-4E47-81E4-1F850F6AE677}" srcOrd="0" destOrd="0" presId="urn:microsoft.com/office/officeart/2005/8/layout/cycle5"/>
    <dgm:cxn modelId="{0200A8A4-AE38-453A-A42B-FBC52A91D67E}" type="presParOf" srcId="{D04A3993-4875-4530-9094-85DCD2A43F8D}" destId="{15010511-C84C-41C3-91F4-D1D060CF0626}" srcOrd="1" destOrd="0" presId="urn:microsoft.com/office/officeart/2005/8/layout/cycle5"/>
    <dgm:cxn modelId="{9E2C9B17-940C-47C8-B2BC-710A99B75A2F}" type="presParOf" srcId="{D04A3993-4875-4530-9094-85DCD2A43F8D}" destId="{1038DC34-974F-4E3B-BA12-E9F6D1EB305C}" srcOrd="2" destOrd="0" presId="urn:microsoft.com/office/officeart/2005/8/layout/cycle5"/>
    <dgm:cxn modelId="{145B4DDB-3D74-421B-B842-2547F1207DE6}" type="presParOf" srcId="{D04A3993-4875-4530-9094-85DCD2A43F8D}" destId="{EA38501B-683C-41FC-A6CE-73112F8235D0}" srcOrd="3" destOrd="0" presId="urn:microsoft.com/office/officeart/2005/8/layout/cycle5"/>
    <dgm:cxn modelId="{70A204D7-F64E-4B59-8E5E-2C3CFB79E62E}" type="presParOf" srcId="{D04A3993-4875-4530-9094-85DCD2A43F8D}" destId="{66D0A402-70CF-4C77-8D98-559A87E3A63D}" srcOrd="4" destOrd="0" presId="urn:microsoft.com/office/officeart/2005/8/layout/cycle5"/>
    <dgm:cxn modelId="{C881A513-DE9A-4E8C-8DF3-AAD6D623AEB0}" type="presParOf" srcId="{D04A3993-4875-4530-9094-85DCD2A43F8D}" destId="{6B6D463E-0D1F-48E2-81DA-8C893777ABA1}" srcOrd="5" destOrd="0" presId="urn:microsoft.com/office/officeart/2005/8/layout/cycle5"/>
    <dgm:cxn modelId="{B0DC264B-B8E1-42F9-9401-35D0171964B1}" type="presParOf" srcId="{D04A3993-4875-4530-9094-85DCD2A43F8D}" destId="{4CE8BC60-1C5D-4EF5-8968-57A5B5A88672}" srcOrd="6" destOrd="0" presId="urn:microsoft.com/office/officeart/2005/8/layout/cycle5"/>
    <dgm:cxn modelId="{4C39EC2A-FCC2-4689-A95F-FEC5DD650C38}" type="presParOf" srcId="{D04A3993-4875-4530-9094-85DCD2A43F8D}" destId="{300A99A5-5129-4B5D-ADD4-8F5E4DEDEB98}" srcOrd="7" destOrd="0" presId="urn:microsoft.com/office/officeart/2005/8/layout/cycle5"/>
    <dgm:cxn modelId="{D65CEC0D-DE15-4563-BC69-BCE76C99768E}" type="presParOf" srcId="{D04A3993-4875-4530-9094-85DCD2A43F8D}" destId="{6954B79C-2678-4E18-B305-4D3906419703}" srcOrd="8" destOrd="0" presId="urn:microsoft.com/office/officeart/2005/8/layout/cycle5"/>
    <dgm:cxn modelId="{81FB723F-49B4-492C-8147-6E2EB2A0BC2B}" type="presParOf" srcId="{D04A3993-4875-4530-9094-85DCD2A43F8D}" destId="{D494C1A0-726B-45D3-B642-10347FF94B55}" srcOrd="9" destOrd="0" presId="urn:microsoft.com/office/officeart/2005/8/layout/cycle5"/>
    <dgm:cxn modelId="{C113C57E-91FE-4B95-BAEA-04EB7C5CB372}" type="presParOf" srcId="{D04A3993-4875-4530-9094-85DCD2A43F8D}" destId="{18ABE4BE-4B57-461A-AA1B-9DB5F2A92BEF}" srcOrd="10" destOrd="0" presId="urn:microsoft.com/office/officeart/2005/8/layout/cycle5"/>
    <dgm:cxn modelId="{950D4BA9-49D8-44B1-8725-5FB93E19FAA8}" type="presParOf" srcId="{D04A3993-4875-4530-9094-85DCD2A43F8D}" destId="{F11024CD-9363-4259-8B9A-D19DC31C92C9}" srcOrd="11" destOrd="0" presId="urn:microsoft.com/office/officeart/2005/8/layout/cycle5"/>
    <dgm:cxn modelId="{506C4B7C-7540-4DCB-AD07-C93370D40EC2}" type="presParOf" srcId="{D04A3993-4875-4530-9094-85DCD2A43F8D}" destId="{19CDFD43-1972-4ABF-8E5D-6E0C0A16F111}" srcOrd="12" destOrd="0" presId="urn:microsoft.com/office/officeart/2005/8/layout/cycle5"/>
    <dgm:cxn modelId="{EF6387F1-02C5-4EAA-ADDE-AD07E11FD257}" type="presParOf" srcId="{D04A3993-4875-4530-9094-85DCD2A43F8D}" destId="{538EDF0D-849B-4A1B-8816-B0A856F01221}" srcOrd="13" destOrd="0" presId="urn:microsoft.com/office/officeart/2005/8/layout/cycle5"/>
    <dgm:cxn modelId="{845F2540-B843-433A-B2DA-CD17214FEE09}" type="presParOf" srcId="{D04A3993-4875-4530-9094-85DCD2A43F8D}" destId="{12EF781B-B599-447D-89F9-4CC6DE028CF9}" srcOrd="14" destOrd="0" presId="urn:microsoft.com/office/officeart/2005/8/layout/cycle5"/>
    <dgm:cxn modelId="{4BE9904F-2D58-48CB-91B4-12196C6A6C62}" type="presParOf" srcId="{D04A3993-4875-4530-9094-85DCD2A43F8D}" destId="{59D46E82-6F94-46BF-AAF4-4A2EA339793F}" srcOrd="15" destOrd="0" presId="urn:microsoft.com/office/officeart/2005/8/layout/cycle5"/>
    <dgm:cxn modelId="{66ABC082-0480-4E1B-8F12-9C482F191433}" type="presParOf" srcId="{D04A3993-4875-4530-9094-85DCD2A43F8D}" destId="{C7D3CEE6-6D7B-42AC-8D27-AC1D1BCAE3CD}" srcOrd="16" destOrd="0" presId="urn:microsoft.com/office/officeart/2005/8/layout/cycle5"/>
    <dgm:cxn modelId="{7E7C3F53-73E3-499E-9D9F-5299A0D9D3E4}" type="presParOf" srcId="{D04A3993-4875-4530-9094-85DCD2A43F8D}" destId="{85CEE7D5-17E9-4DD4-8EC7-676E0878D604}" srcOrd="17" destOrd="0" presId="urn:microsoft.com/office/officeart/2005/8/layout/cycle5"/>
    <dgm:cxn modelId="{A704601B-56D0-4688-942F-3D1281C88605}" type="presParOf" srcId="{D04A3993-4875-4530-9094-85DCD2A43F8D}" destId="{6E091EB2-DF3F-432A-9571-DB0954017D41}" srcOrd="18" destOrd="0" presId="urn:microsoft.com/office/officeart/2005/8/layout/cycle5"/>
    <dgm:cxn modelId="{BB4F92D8-24DF-4E2E-8D35-49C84BF0B3FC}" type="presParOf" srcId="{D04A3993-4875-4530-9094-85DCD2A43F8D}" destId="{C1B3D929-ECDE-4E99-99C4-461225338394}" srcOrd="19" destOrd="0" presId="urn:microsoft.com/office/officeart/2005/8/layout/cycle5"/>
    <dgm:cxn modelId="{0A3929C8-B7FD-436E-9043-FF9F62E5C85A}" type="presParOf" srcId="{D04A3993-4875-4530-9094-85DCD2A43F8D}" destId="{87B03B69-6247-42E2-8FBA-44FE5894B04D}" srcOrd="20" destOrd="0" presId="urn:microsoft.com/office/officeart/2005/8/layout/cycle5"/>
    <dgm:cxn modelId="{89D4DF16-389F-455D-A047-30D1605F8240}" type="presParOf" srcId="{D04A3993-4875-4530-9094-85DCD2A43F8D}" destId="{42CF8442-5827-478E-A4E6-013378339102}" srcOrd="21" destOrd="0" presId="urn:microsoft.com/office/officeart/2005/8/layout/cycle5"/>
    <dgm:cxn modelId="{AA01544B-7F20-42AB-B1B4-73A1C4416B58}" type="presParOf" srcId="{D04A3993-4875-4530-9094-85DCD2A43F8D}" destId="{6B42337D-6D68-455D-A0C9-054990ECD8F9}" srcOrd="22" destOrd="0" presId="urn:microsoft.com/office/officeart/2005/8/layout/cycle5"/>
    <dgm:cxn modelId="{797D77E4-ABE8-44D9-8C07-4C6BE071850D}" type="presParOf" srcId="{D04A3993-4875-4530-9094-85DCD2A43F8D}" destId="{387B9240-F9D5-4FA9-8D84-46436B3082A2}"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1D906E-3EE5-4389-9852-9DDE5BC4070D}" type="doc">
      <dgm:prSet loTypeId="urn:microsoft.com/office/officeart/2005/8/layout/chart3" loCatId="relationship" qsTypeId="urn:microsoft.com/office/officeart/2005/8/quickstyle/simple5" qsCatId="simple" csTypeId="urn:microsoft.com/office/officeart/2005/8/colors/colorful1" csCatId="colorful" phldr="1"/>
      <dgm:spPr/>
    </dgm:pt>
    <dgm:pt modelId="{19855C73-72FA-4590-A693-81A716ABA66C}">
      <dgm:prSet phldrT="[Texto]"/>
      <dgm:spPr/>
      <dgm:t>
        <a:bodyPr/>
        <a:lstStyle/>
        <a:p>
          <a:r>
            <a:rPr lang="es-MX" dirty="0" smtClean="0"/>
            <a:t>En posesión de entes públicos</a:t>
          </a:r>
          <a:endParaRPr lang="es-MX" dirty="0"/>
        </a:p>
      </dgm:t>
    </dgm:pt>
    <dgm:pt modelId="{40867424-8415-490D-9F14-6A1295BBB10C}" type="parTrans" cxnId="{F71582EB-638B-4B02-ACAB-84995D17A51B}">
      <dgm:prSet/>
      <dgm:spPr/>
      <dgm:t>
        <a:bodyPr/>
        <a:lstStyle/>
        <a:p>
          <a:endParaRPr lang="es-MX"/>
        </a:p>
      </dgm:t>
    </dgm:pt>
    <dgm:pt modelId="{65175FBD-FF50-4A02-92FC-16E9F2096782}" type="sibTrans" cxnId="{F71582EB-638B-4B02-ACAB-84995D17A51B}">
      <dgm:prSet/>
      <dgm:spPr/>
      <dgm:t>
        <a:bodyPr/>
        <a:lstStyle/>
        <a:p>
          <a:endParaRPr lang="es-MX"/>
        </a:p>
      </dgm:t>
    </dgm:pt>
    <dgm:pt modelId="{5446B392-60FC-4BC7-A74D-172859B93569}">
      <dgm:prSet phldrT="[Texto]"/>
      <dgm:spPr>
        <a:solidFill>
          <a:schemeClr val="accent3">
            <a:lumMod val="75000"/>
          </a:schemeClr>
        </a:solidFill>
      </dgm:spPr>
      <dgm:t>
        <a:bodyPr/>
        <a:lstStyle/>
        <a:p>
          <a:r>
            <a:rPr lang="es-MX" dirty="0" smtClean="0"/>
            <a:t>En posesión de sociedades de información crediticia</a:t>
          </a:r>
          <a:endParaRPr lang="es-MX" dirty="0"/>
        </a:p>
      </dgm:t>
    </dgm:pt>
    <dgm:pt modelId="{653F82BA-0B03-4422-8395-E7257603B387}" type="parTrans" cxnId="{CB83ABE2-B558-4763-A0D6-FFB6E5782922}">
      <dgm:prSet/>
      <dgm:spPr/>
      <dgm:t>
        <a:bodyPr/>
        <a:lstStyle/>
        <a:p>
          <a:endParaRPr lang="es-MX"/>
        </a:p>
      </dgm:t>
    </dgm:pt>
    <dgm:pt modelId="{FA92F930-884F-4304-8A9B-3BA1ED8EB41E}" type="sibTrans" cxnId="{CB83ABE2-B558-4763-A0D6-FFB6E5782922}">
      <dgm:prSet/>
      <dgm:spPr/>
      <dgm:t>
        <a:bodyPr/>
        <a:lstStyle/>
        <a:p>
          <a:endParaRPr lang="es-MX"/>
        </a:p>
      </dgm:t>
    </dgm:pt>
    <dgm:pt modelId="{5B5B4384-8CCB-45B6-80D6-5C699A3B5D12}">
      <dgm:prSet phldrT="[Texto]"/>
      <dgm:spPr/>
      <dgm:t>
        <a:bodyPr/>
        <a:lstStyle/>
        <a:p>
          <a:r>
            <a:rPr lang="es-MX" dirty="0" smtClean="0"/>
            <a:t>En posesión de particulares</a:t>
          </a:r>
          <a:endParaRPr lang="es-MX" dirty="0"/>
        </a:p>
      </dgm:t>
    </dgm:pt>
    <dgm:pt modelId="{01F3496A-4F17-4765-B545-4960AD8FDE21}" type="parTrans" cxnId="{EB407B81-EFCF-417C-BEFA-47ACDE961364}">
      <dgm:prSet/>
      <dgm:spPr/>
      <dgm:t>
        <a:bodyPr/>
        <a:lstStyle/>
        <a:p>
          <a:endParaRPr lang="es-MX"/>
        </a:p>
      </dgm:t>
    </dgm:pt>
    <dgm:pt modelId="{980B1A0A-F8FF-40C8-A052-0F68D83FB4FE}" type="sibTrans" cxnId="{EB407B81-EFCF-417C-BEFA-47ACDE961364}">
      <dgm:prSet/>
      <dgm:spPr/>
      <dgm:t>
        <a:bodyPr/>
        <a:lstStyle/>
        <a:p>
          <a:endParaRPr lang="es-MX"/>
        </a:p>
      </dgm:t>
    </dgm:pt>
    <dgm:pt modelId="{D2F51537-F6F1-4253-B596-247655160BD8}" type="pres">
      <dgm:prSet presAssocID="{8E1D906E-3EE5-4389-9852-9DDE5BC4070D}" presName="compositeShape" presStyleCnt="0">
        <dgm:presLayoutVars>
          <dgm:chMax val="7"/>
          <dgm:dir/>
          <dgm:resizeHandles val="exact"/>
        </dgm:presLayoutVars>
      </dgm:prSet>
      <dgm:spPr/>
    </dgm:pt>
    <dgm:pt modelId="{3C1F4EE0-2786-4743-A311-DE3ED13B71E6}" type="pres">
      <dgm:prSet presAssocID="{8E1D906E-3EE5-4389-9852-9DDE5BC4070D}" presName="wedge1" presStyleLbl="node1" presStyleIdx="0" presStyleCnt="3" custLinFactNeighborX="-4315" custLinFactNeighborY="-11591"/>
      <dgm:spPr/>
      <dgm:t>
        <a:bodyPr/>
        <a:lstStyle/>
        <a:p>
          <a:endParaRPr lang="es-MX"/>
        </a:p>
      </dgm:t>
    </dgm:pt>
    <dgm:pt modelId="{FC917A61-5FC7-45E4-AF49-7DF01A2CD277}" type="pres">
      <dgm:prSet presAssocID="{8E1D906E-3EE5-4389-9852-9DDE5BC4070D}" presName="wedge1Tx" presStyleLbl="node1" presStyleIdx="0" presStyleCnt="3">
        <dgm:presLayoutVars>
          <dgm:chMax val="0"/>
          <dgm:chPref val="0"/>
          <dgm:bulletEnabled val="1"/>
        </dgm:presLayoutVars>
      </dgm:prSet>
      <dgm:spPr/>
      <dgm:t>
        <a:bodyPr/>
        <a:lstStyle/>
        <a:p>
          <a:endParaRPr lang="es-MX"/>
        </a:p>
      </dgm:t>
    </dgm:pt>
    <dgm:pt modelId="{3AEE89AC-C048-40B2-9E75-D3B34D865A6F}" type="pres">
      <dgm:prSet presAssocID="{8E1D906E-3EE5-4389-9852-9DDE5BC4070D}" presName="wedge2" presStyleLbl="node1" presStyleIdx="1" presStyleCnt="3" custLinFactNeighborX="-1448" custLinFactNeighborY="10618"/>
      <dgm:spPr/>
      <dgm:t>
        <a:bodyPr/>
        <a:lstStyle/>
        <a:p>
          <a:endParaRPr lang="es-MX"/>
        </a:p>
      </dgm:t>
    </dgm:pt>
    <dgm:pt modelId="{9873C64E-D1AE-4EFB-AA28-E63EC18D8D3D}" type="pres">
      <dgm:prSet presAssocID="{8E1D906E-3EE5-4389-9852-9DDE5BC4070D}" presName="wedge2Tx" presStyleLbl="node1" presStyleIdx="1" presStyleCnt="3">
        <dgm:presLayoutVars>
          <dgm:chMax val="0"/>
          <dgm:chPref val="0"/>
          <dgm:bulletEnabled val="1"/>
        </dgm:presLayoutVars>
      </dgm:prSet>
      <dgm:spPr/>
      <dgm:t>
        <a:bodyPr/>
        <a:lstStyle/>
        <a:p>
          <a:endParaRPr lang="es-MX"/>
        </a:p>
      </dgm:t>
    </dgm:pt>
    <dgm:pt modelId="{FF4AE361-59D7-409D-9B0F-CDCBA75CE3CF}" type="pres">
      <dgm:prSet presAssocID="{8E1D906E-3EE5-4389-9852-9DDE5BC4070D}" presName="wedge3" presStyleLbl="node1" presStyleIdx="2" presStyleCnt="3" custLinFactNeighborX="-9170" custLinFactNeighborY="-6757"/>
      <dgm:spPr/>
      <dgm:t>
        <a:bodyPr/>
        <a:lstStyle/>
        <a:p>
          <a:endParaRPr lang="es-MX"/>
        </a:p>
      </dgm:t>
    </dgm:pt>
    <dgm:pt modelId="{4ED9C66C-F0DB-4B34-A7F1-2F9B9D01CA6D}" type="pres">
      <dgm:prSet presAssocID="{8E1D906E-3EE5-4389-9852-9DDE5BC4070D}" presName="wedge3Tx" presStyleLbl="node1" presStyleIdx="2" presStyleCnt="3">
        <dgm:presLayoutVars>
          <dgm:chMax val="0"/>
          <dgm:chPref val="0"/>
          <dgm:bulletEnabled val="1"/>
        </dgm:presLayoutVars>
      </dgm:prSet>
      <dgm:spPr/>
      <dgm:t>
        <a:bodyPr/>
        <a:lstStyle/>
        <a:p>
          <a:endParaRPr lang="es-MX"/>
        </a:p>
      </dgm:t>
    </dgm:pt>
  </dgm:ptLst>
  <dgm:cxnLst>
    <dgm:cxn modelId="{B52A8D8F-49ED-48A9-B8C4-AC3C0C8AEE7E}" type="presOf" srcId="{5446B392-60FC-4BC7-A74D-172859B93569}" destId="{3AEE89AC-C048-40B2-9E75-D3B34D865A6F}" srcOrd="0" destOrd="0" presId="urn:microsoft.com/office/officeart/2005/8/layout/chart3"/>
    <dgm:cxn modelId="{C965C865-7028-43D0-A0F7-AAA4F6978B95}" type="presOf" srcId="{5B5B4384-8CCB-45B6-80D6-5C699A3B5D12}" destId="{4ED9C66C-F0DB-4B34-A7F1-2F9B9D01CA6D}" srcOrd="1" destOrd="0" presId="urn:microsoft.com/office/officeart/2005/8/layout/chart3"/>
    <dgm:cxn modelId="{B5EA6B01-874F-41BC-B936-8A7CA6D22239}" type="presOf" srcId="{19855C73-72FA-4590-A693-81A716ABA66C}" destId="{FC917A61-5FC7-45E4-AF49-7DF01A2CD277}" srcOrd="1" destOrd="0" presId="urn:microsoft.com/office/officeart/2005/8/layout/chart3"/>
    <dgm:cxn modelId="{538379B0-8E75-40AF-953B-4E62FAF36877}" type="presOf" srcId="{5B5B4384-8CCB-45B6-80D6-5C699A3B5D12}" destId="{FF4AE361-59D7-409D-9B0F-CDCBA75CE3CF}" srcOrd="0" destOrd="0" presId="urn:microsoft.com/office/officeart/2005/8/layout/chart3"/>
    <dgm:cxn modelId="{F71582EB-638B-4B02-ACAB-84995D17A51B}" srcId="{8E1D906E-3EE5-4389-9852-9DDE5BC4070D}" destId="{19855C73-72FA-4590-A693-81A716ABA66C}" srcOrd="0" destOrd="0" parTransId="{40867424-8415-490D-9F14-6A1295BBB10C}" sibTransId="{65175FBD-FF50-4A02-92FC-16E9F2096782}"/>
    <dgm:cxn modelId="{EB407B81-EFCF-417C-BEFA-47ACDE961364}" srcId="{8E1D906E-3EE5-4389-9852-9DDE5BC4070D}" destId="{5B5B4384-8CCB-45B6-80D6-5C699A3B5D12}" srcOrd="2" destOrd="0" parTransId="{01F3496A-4F17-4765-B545-4960AD8FDE21}" sibTransId="{980B1A0A-F8FF-40C8-A052-0F68D83FB4FE}"/>
    <dgm:cxn modelId="{DBE0352D-7FC6-45BD-AAE3-B89ABA0D1301}" type="presOf" srcId="{8E1D906E-3EE5-4389-9852-9DDE5BC4070D}" destId="{D2F51537-F6F1-4253-B596-247655160BD8}" srcOrd="0" destOrd="0" presId="urn:microsoft.com/office/officeart/2005/8/layout/chart3"/>
    <dgm:cxn modelId="{CB83ABE2-B558-4763-A0D6-FFB6E5782922}" srcId="{8E1D906E-3EE5-4389-9852-9DDE5BC4070D}" destId="{5446B392-60FC-4BC7-A74D-172859B93569}" srcOrd="1" destOrd="0" parTransId="{653F82BA-0B03-4422-8395-E7257603B387}" sibTransId="{FA92F930-884F-4304-8A9B-3BA1ED8EB41E}"/>
    <dgm:cxn modelId="{A1F396B3-43BF-4715-9D98-CE88E85EA9A9}" type="presOf" srcId="{5446B392-60FC-4BC7-A74D-172859B93569}" destId="{9873C64E-D1AE-4EFB-AA28-E63EC18D8D3D}" srcOrd="1" destOrd="0" presId="urn:microsoft.com/office/officeart/2005/8/layout/chart3"/>
    <dgm:cxn modelId="{1C03AB50-EA7D-4FD9-9382-15C39FD68D6D}" type="presOf" srcId="{19855C73-72FA-4590-A693-81A716ABA66C}" destId="{3C1F4EE0-2786-4743-A311-DE3ED13B71E6}" srcOrd="0" destOrd="0" presId="urn:microsoft.com/office/officeart/2005/8/layout/chart3"/>
    <dgm:cxn modelId="{15A4B557-FE61-4BD1-8063-28622718D1BE}" type="presParOf" srcId="{D2F51537-F6F1-4253-B596-247655160BD8}" destId="{3C1F4EE0-2786-4743-A311-DE3ED13B71E6}" srcOrd="0" destOrd="0" presId="urn:microsoft.com/office/officeart/2005/8/layout/chart3"/>
    <dgm:cxn modelId="{EBD0F96D-7122-4D53-A32A-4968A813161C}" type="presParOf" srcId="{D2F51537-F6F1-4253-B596-247655160BD8}" destId="{FC917A61-5FC7-45E4-AF49-7DF01A2CD277}" srcOrd="1" destOrd="0" presId="urn:microsoft.com/office/officeart/2005/8/layout/chart3"/>
    <dgm:cxn modelId="{0950E43A-B034-4649-9D58-F7AE2C51E142}" type="presParOf" srcId="{D2F51537-F6F1-4253-B596-247655160BD8}" destId="{3AEE89AC-C048-40B2-9E75-D3B34D865A6F}" srcOrd="2" destOrd="0" presId="urn:microsoft.com/office/officeart/2005/8/layout/chart3"/>
    <dgm:cxn modelId="{945E4BDF-2ECA-47C5-916B-F96A84DA9F4D}" type="presParOf" srcId="{D2F51537-F6F1-4253-B596-247655160BD8}" destId="{9873C64E-D1AE-4EFB-AA28-E63EC18D8D3D}" srcOrd="3" destOrd="0" presId="urn:microsoft.com/office/officeart/2005/8/layout/chart3"/>
    <dgm:cxn modelId="{647ECF2E-CB71-437C-A2A5-938704930CD7}" type="presParOf" srcId="{D2F51537-F6F1-4253-B596-247655160BD8}" destId="{FF4AE361-59D7-409D-9B0F-CDCBA75CE3CF}" srcOrd="4" destOrd="0" presId="urn:microsoft.com/office/officeart/2005/8/layout/chart3"/>
    <dgm:cxn modelId="{8A722F2E-EE3C-4434-A8F8-7A0290ADFF7F}" type="presParOf" srcId="{D2F51537-F6F1-4253-B596-247655160BD8}" destId="{4ED9C66C-F0DB-4B34-A7F1-2F9B9D01CA6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243591-C916-4B67-9496-33594D8638E8}" type="doc">
      <dgm:prSet loTypeId="urn:microsoft.com/office/officeart/2005/8/layout/cycle1" loCatId="cycle" qsTypeId="urn:microsoft.com/office/officeart/2005/8/quickstyle/3d3" qsCatId="3D" csTypeId="urn:microsoft.com/office/officeart/2005/8/colors/colorful2" csCatId="colorful" phldr="1"/>
      <dgm:spPr/>
      <dgm:t>
        <a:bodyPr/>
        <a:lstStyle/>
        <a:p>
          <a:endParaRPr lang="es-MX"/>
        </a:p>
      </dgm:t>
    </dgm:pt>
    <dgm:pt modelId="{06CEBAA3-4A77-454D-81AA-38BAE0FA9761}">
      <dgm:prSet phldrT="[Texto]" custT="1"/>
      <dgm:spPr/>
      <dgm:t>
        <a:bodyPr/>
        <a:lstStyle/>
        <a:p>
          <a:r>
            <a:rPr lang="es-MX" sz="1600" dirty="0" smtClean="0"/>
            <a:t>Inscripción y actualización de Sistemas de Datos Personales</a:t>
          </a:r>
          <a:endParaRPr lang="es-MX" sz="1600" dirty="0"/>
        </a:p>
      </dgm:t>
    </dgm:pt>
    <dgm:pt modelId="{58FF4F25-4CAB-45D3-A914-6194C426993E}" type="parTrans" cxnId="{357C6850-E9EF-4BEC-87AC-23F27A22ABD7}">
      <dgm:prSet/>
      <dgm:spPr/>
      <dgm:t>
        <a:bodyPr/>
        <a:lstStyle/>
        <a:p>
          <a:endParaRPr lang="es-MX" sz="2400"/>
        </a:p>
      </dgm:t>
    </dgm:pt>
    <dgm:pt modelId="{E55412E1-1555-4370-89F8-09589C7D053E}" type="sibTrans" cxnId="{357C6850-E9EF-4BEC-87AC-23F27A22ABD7}">
      <dgm:prSet/>
      <dgm:spPr/>
      <dgm:t>
        <a:bodyPr/>
        <a:lstStyle/>
        <a:p>
          <a:endParaRPr lang="es-MX" sz="2400"/>
        </a:p>
      </dgm:t>
    </dgm:pt>
    <dgm:pt modelId="{0FF5BB31-7E9A-4AEC-AAFE-2D57D39F5922}">
      <dgm:prSet phldrT="[Texto]" custT="1"/>
      <dgm:spPr/>
      <dgm:t>
        <a:bodyPr/>
        <a:lstStyle/>
        <a:p>
          <a:r>
            <a:rPr lang="es-MX" sz="1600" dirty="0" smtClean="0"/>
            <a:t>Implementación y comunicación de los avisos de privacidad</a:t>
          </a:r>
          <a:endParaRPr lang="es-MX" sz="1600" dirty="0"/>
        </a:p>
      </dgm:t>
    </dgm:pt>
    <dgm:pt modelId="{7A8A2595-6CEF-47B1-BFE4-7680B5B988F6}" type="parTrans" cxnId="{A095F54F-EAD5-45B5-B824-9D7F8D065865}">
      <dgm:prSet/>
      <dgm:spPr/>
      <dgm:t>
        <a:bodyPr/>
        <a:lstStyle/>
        <a:p>
          <a:endParaRPr lang="es-MX" sz="2400"/>
        </a:p>
      </dgm:t>
    </dgm:pt>
    <dgm:pt modelId="{09C4EB97-CBC7-4759-9D36-D0FBD4DE6371}" type="sibTrans" cxnId="{A095F54F-EAD5-45B5-B824-9D7F8D065865}">
      <dgm:prSet/>
      <dgm:spPr/>
      <dgm:t>
        <a:bodyPr/>
        <a:lstStyle/>
        <a:p>
          <a:endParaRPr lang="es-MX" sz="2400"/>
        </a:p>
      </dgm:t>
    </dgm:pt>
    <dgm:pt modelId="{6E436F75-3151-4F65-B3DC-9B3460893767}">
      <dgm:prSet phldrT="[Texto]" custT="1"/>
      <dgm:spPr/>
      <dgm:t>
        <a:bodyPr/>
        <a:lstStyle/>
        <a:p>
          <a:r>
            <a:rPr lang="es-MX" sz="1600" dirty="0" smtClean="0"/>
            <a:t>Tratamiento debido de datos personales (confidencialidad, integridad y disponibilidad)</a:t>
          </a:r>
          <a:endParaRPr lang="es-MX" sz="1600" dirty="0"/>
        </a:p>
      </dgm:t>
    </dgm:pt>
    <dgm:pt modelId="{77E57D44-E795-4349-8FB7-D0D2FC777EB8}" type="parTrans" cxnId="{55D6AF9D-017F-4FD5-B168-855B336D155E}">
      <dgm:prSet/>
      <dgm:spPr/>
      <dgm:t>
        <a:bodyPr/>
        <a:lstStyle/>
        <a:p>
          <a:endParaRPr lang="es-MX" sz="2400"/>
        </a:p>
      </dgm:t>
    </dgm:pt>
    <dgm:pt modelId="{29E789A7-DDD4-4097-B361-A308C5D1BC8B}" type="sibTrans" cxnId="{55D6AF9D-017F-4FD5-B168-855B336D155E}">
      <dgm:prSet/>
      <dgm:spPr/>
      <dgm:t>
        <a:bodyPr/>
        <a:lstStyle/>
        <a:p>
          <a:endParaRPr lang="es-MX" sz="2400"/>
        </a:p>
      </dgm:t>
    </dgm:pt>
    <dgm:pt modelId="{83EDB263-3830-446C-89F4-28FF80DE6C63}">
      <dgm:prSet phldrT="[Texto]" custT="1"/>
      <dgm:spPr/>
      <dgm:t>
        <a:bodyPr/>
        <a:lstStyle/>
        <a:p>
          <a:r>
            <a:rPr lang="es-MX" sz="1600" dirty="0" smtClean="0"/>
            <a:t>Revisión, auditoría y mantenimiento de los sistemas de seguridad de la información</a:t>
          </a:r>
          <a:endParaRPr lang="es-MX" sz="1600" dirty="0"/>
        </a:p>
      </dgm:t>
    </dgm:pt>
    <dgm:pt modelId="{94B8E278-4626-4132-8AAF-5C9CA68429A1}" type="parTrans" cxnId="{F17C1272-2C42-4E08-BFC1-849AF15BF80D}">
      <dgm:prSet/>
      <dgm:spPr/>
      <dgm:t>
        <a:bodyPr/>
        <a:lstStyle/>
        <a:p>
          <a:endParaRPr lang="es-MX" sz="2400"/>
        </a:p>
      </dgm:t>
    </dgm:pt>
    <dgm:pt modelId="{71347C3F-6DCF-4098-AC56-3EC6ED3C6147}" type="sibTrans" cxnId="{F17C1272-2C42-4E08-BFC1-849AF15BF80D}">
      <dgm:prSet/>
      <dgm:spPr/>
      <dgm:t>
        <a:bodyPr/>
        <a:lstStyle/>
        <a:p>
          <a:endParaRPr lang="es-MX" sz="2400"/>
        </a:p>
      </dgm:t>
    </dgm:pt>
    <dgm:pt modelId="{7EE5CA7E-B8DC-44AF-94D5-51F471B9E021}">
      <dgm:prSet phldrT="[Texto]" custT="1"/>
      <dgm:spPr/>
      <dgm:t>
        <a:bodyPr/>
        <a:lstStyle/>
        <a:p>
          <a:r>
            <a:rPr lang="es-MX" sz="1600" dirty="0" smtClean="0"/>
            <a:t>Elaboración de documentos de seguridad e implementación de medidas necesarias.</a:t>
          </a:r>
          <a:endParaRPr lang="es-MX" sz="1600" dirty="0"/>
        </a:p>
      </dgm:t>
    </dgm:pt>
    <dgm:pt modelId="{2450C8EB-EAC5-48C4-853B-FA49C2ACCDCF}" type="parTrans" cxnId="{8CECE016-86C6-4EB7-A4DF-F0563A214916}">
      <dgm:prSet/>
      <dgm:spPr/>
      <dgm:t>
        <a:bodyPr/>
        <a:lstStyle/>
        <a:p>
          <a:endParaRPr lang="es-MX" sz="2400"/>
        </a:p>
      </dgm:t>
    </dgm:pt>
    <dgm:pt modelId="{5F989B76-72A6-4D65-827C-ECFBD9E49964}" type="sibTrans" cxnId="{8CECE016-86C6-4EB7-A4DF-F0563A214916}">
      <dgm:prSet/>
      <dgm:spPr/>
      <dgm:t>
        <a:bodyPr/>
        <a:lstStyle/>
        <a:p>
          <a:endParaRPr lang="es-MX" sz="2400"/>
        </a:p>
      </dgm:t>
    </dgm:pt>
    <dgm:pt modelId="{D9D3CCB4-8D34-4E5C-AD27-DF61428A64D7}" type="pres">
      <dgm:prSet presAssocID="{BB243591-C916-4B67-9496-33594D8638E8}" presName="cycle" presStyleCnt="0">
        <dgm:presLayoutVars>
          <dgm:dir/>
          <dgm:resizeHandles val="exact"/>
        </dgm:presLayoutVars>
      </dgm:prSet>
      <dgm:spPr/>
      <dgm:t>
        <a:bodyPr/>
        <a:lstStyle/>
        <a:p>
          <a:endParaRPr lang="es-MX"/>
        </a:p>
      </dgm:t>
    </dgm:pt>
    <dgm:pt modelId="{CF4F085B-9A94-4D66-B807-B990DEAB4799}" type="pres">
      <dgm:prSet presAssocID="{06CEBAA3-4A77-454D-81AA-38BAE0FA9761}" presName="dummy" presStyleCnt="0"/>
      <dgm:spPr/>
    </dgm:pt>
    <dgm:pt modelId="{E02091D5-77CB-4ACF-9295-4B80D7E1C011}" type="pres">
      <dgm:prSet presAssocID="{06CEBAA3-4A77-454D-81AA-38BAE0FA9761}" presName="node" presStyleLbl="revTx" presStyleIdx="0" presStyleCnt="5">
        <dgm:presLayoutVars>
          <dgm:bulletEnabled val="1"/>
        </dgm:presLayoutVars>
      </dgm:prSet>
      <dgm:spPr/>
      <dgm:t>
        <a:bodyPr/>
        <a:lstStyle/>
        <a:p>
          <a:endParaRPr lang="es-MX"/>
        </a:p>
      </dgm:t>
    </dgm:pt>
    <dgm:pt modelId="{183F05DC-2774-4DEA-BBAC-3385496CDEBD}" type="pres">
      <dgm:prSet presAssocID="{E55412E1-1555-4370-89F8-09589C7D053E}" presName="sibTrans" presStyleLbl="node1" presStyleIdx="0" presStyleCnt="5"/>
      <dgm:spPr/>
      <dgm:t>
        <a:bodyPr/>
        <a:lstStyle/>
        <a:p>
          <a:endParaRPr lang="es-MX"/>
        </a:p>
      </dgm:t>
    </dgm:pt>
    <dgm:pt modelId="{C7F88778-4DAC-4E7A-94C4-945957F7549A}" type="pres">
      <dgm:prSet presAssocID="{0FF5BB31-7E9A-4AEC-AAFE-2D57D39F5922}" presName="dummy" presStyleCnt="0"/>
      <dgm:spPr/>
    </dgm:pt>
    <dgm:pt modelId="{7B794812-EED7-447A-B05D-FC80896445F4}" type="pres">
      <dgm:prSet presAssocID="{0FF5BB31-7E9A-4AEC-AAFE-2D57D39F5922}" presName="node" presStyleLbl="revTx" presStyleIdx="1" presStyleCnt="5" custScaleX="128149">
        <dgm:presLayoutVars>
          <dgm:bulletEnabled val="1"/>
        </dgm:presLayoutVars>
      </dgm:prSet>
      <dgm:spPr/>
      <dgm:t>
        <a:bodyPr/>
        <a:lstStyle/>
        <a:p>
          <a:endParaRPr lang="es-MX"/>
        </a:p>
      </dgm:t>
    </dgm:pt>
    <dgm:pt modelId="{A6C68A25-1A06-49ED-993D-F478132DE859}" type="pres">
      <dgm:prSet presAssocID="{09C4EB97-CBC7-4759-9D36-D0FBD4DE6371}" presName="sibTrans" presStyleLbl="node1" presStyleIdx="1" presStyleCnt="5"/>
      <dgm:spPr/>
      <dgm:t>
        <a:bodyPr/>
        <a:lstStyle/>
        <a:p>
          <a:endParaRPr lang="es-MX"/>
        </a:p>
      </dgm:t>
    </dgm:pt>
    <dgm:pt modelId="{AF2DDE9A-5511-40E4-9A12-CF9927D167E2}" type="pres">
      <dgm:prSet presAssocID="{6E436F75-3151-4F65-B3DC-9B3460893767}" presName="dummy" presStyleCnt="0"/>
      <dgm:spPr/>
    </dgm:pt>
    <dgm:pt modelId="{9382242F-523A-49B1-A247-03818E555FFD}" type="pres">
      <dgm:prSet presAssocID="{6E436F75-3151-4F65-B3DC-9B3460893767}" presName="node" presStyleLbl="revTx" presStyleIdx="2" presStyleCnt="5" custScaleX="138531">
        <dgm:presLayoutVars>
          <dgm:bulletEnabled val="1"/>
        </dgm:presLayoutVars>
      </dgm:prSet>
      <dgm:spPr/>
      <dgm:t>
        <a:bodyPr/>
        <a:lstStyle/>
        <a:p>
          <a:endParaRPr lang="es-MX"/>
        </a:p>
      </dgm:t>
    </dgm:pt>
    <dgm:pt modelId="{1383E122-0E6F-4738-89DB-C986C860DFF7}" type="pres">
      <dgm:prSet presAssocID="{29E789A7-DDD4-4097-B361-A308C5D1BC8B}" presName="sibTrans" presStyleLbl="node1" presStyleIdx="2" presStyleCnt="5"/>
      <dgm:spPr/>
      <dgm:t>
        <a:bodyPr/>
        <a:lstStyle/>
        <a:p>
          <a:endParaRPr lang="es-MX"/>
        </a:p>
      </dgm:t>
    </dgm:pt>
    <dgm:pt modelId="{14AFED79-EE92-44A4-9561-F2C55917C8DC}" type="pres">
      <dgm:prSet presAssocID="{83EDB263-3830-446C-89F4-28FF80DE6C63}" presName="dummy" presStyleCnt="0"/>
      <dgm:spPr/>
    </dgm:pt>
    <dgm:pt modelId="{2FE54E68-19B5-4BB3-B5AE-1130B1208E4C}" type="pres">
      <dgm:prSet presAssocID="{83EDB263-3830-446C-89F4-28FF80DE6C63}" presName="node" presStyleLbl="revTx" presStyleIdx="3" presStyleCnt="5" custScaleX="141130" custRadScaleRad="110127" custRadScaleInc="8782">
        <dgm:presLayoutVars>
          <dgm:bulletEnabled val="1"/>
        </dgm:presLayoutVars>
      </dgm:prSet>
      <dgm:spPr/>
      <dgm:t>
        <a:bodyPr/>
        <a:lstStyle/>
        <a:p>
          <a:endParaRPr lang="es-MX"/>
        </a:p>
      </dgm:t>
    </dgm:pt>
    <dgm:pt modelId="{6109BEBD-965B-4AF1-8B6C-E8F0F98B27A6}" type="pres">
      <dgm:prSet presAssocID="{71347C3F-6DCF-4098-AC56-3EC6ED3C6147}" presName="sibTrans" presStyleLbl="node1" presStyleIdx="3" presStyleCnt="5"/>
      <dgm:spPr/>
      <dgm:t>
        <a:bodyPr/>
        <a:lstStyle/>
        <a:p>
          <a:endParaRPr lang="es-MX"/>
        </a:p>
      </dgm:t>
    </dgm:pt>
    <dgm:pt modelId="{F9BD85A9-E887-4BEF-8B5B-9352C422148B}" type="pres">
      <dgm:prSet presAssocID="{7EE5CA7E-B8DC-44AF-94D5-51F471B9E021}" presName="dummy" presStyleCnt="0"/>
      <dgm:spPr/>
    </dgm:pt>
    <dgm:pt modelId="{968C4B97-8BEB-48C7-B516-63BFFAF69C17}" type="pres">
      <dgm:prSet presAssocID="{7EE5CA7E-B8DC-44AF-94D5-51F471B9E021}" presName="node" presStyleLbl="revTx" presStyleIdx="4" presStyleCnt="5" custScaleX="142687">
        <dgm:presLayoutVars>
          <dgm:bulletEnabled val="1"/>
        </dgm:presLayoutVars>
      </dgm:prSet>
      <dgm:spPr/>
      <dgm:t>
        <a:bodyPr/>
        <a:lstStyle/>
        <a:p>
          <a:endParaRPr lang="es-MX"/>
        </a:p>
      </dgm:t>
    </dgm:pt>
    <dgm:pt modelId="{E5F309CF-5943-4661-AE58-6FAFA3B32968}" type="pres">
      <dgm:prSet presAssocID="{5F989B76-72A6-4D65-827C-ECFBD9E49964}" presName="sibTrans" presStyleLbl="node1" presStyleIdx="4" presStyleCnt="5"/>
      <dgm:spPr/>
      <dgm:t>
        <a:bodyPr/>
        <a:lstStyle/>
        <a:p>
          <a:endParaRPr lang="es-MX"/>
        </a:p>
      </dgm:t>
    </dgm:pt>
  </dgm:ptLst>
  <dgm:cxnLst>
    <dgm:cxn modelId="{8CECE016-86C6-4EB7-A4DF-F0563A214916}" srcId="{BB243591-C916-4B67-9496-33594D8638E8}" destId="{7EE5CA7E-B8DC-44AF-94D5-51F471B9E021}" srcOrd="4" destOrd="0" parTransId="{2450C8EB-EAC5-48C4-853B-FA49C2ACCDCF}" sibTransId="{5F989B76-72A6-4D65-827C-ECFBD9E49964}"/>
    <dgm:cxn modelId="{676DBDD0-1E9F-4337-BE5B-009C32CD893B}" type="presOf" srcId="{71347C3F-6DCF-4098-AC56-3EC6ED3C6147}" destId="{6109BEBD-965B-4AF1-8B6C-E8F0F98B27A6}" srcOrd="0" destOrd="0" presId="urn:microsoft.com/office/officeart/2005/8/layout/cycle1"/>
    <dgm:cxn modelId="{CDDE84C8-E465-4B52-B852-9AF3F11AB6AB}" type="presOf" srcId="{6E436F75-3151-4F65-B3DC-9B3460893767}" destId="{9382242F-523A-49B1-A247-03818E555FFD}" srcOrd="0" destOrd="0" presId="urn:microsoft.com/office/officeart/2005/8/layout/cycle1"/>
    <dgm:cxn modelId="{C3FC977F-DEAA-4E4D-8E21-A2A58031CEBE}" type="presOf" srcId="{06CEBAA3-4A77-454D-81AA-38BAE0FA9761}" destId="{E02091D5-77CB-4ACF-9295-4B80D7E1C011}" srcOrd="0" destOrd="0" presId="urn:microsoft.com/office/officeart/2005/8/layout/cycle1"/>
    <dgm:cxn modelId="{52EB8CAF-8F6B-4028-8C44-D954A66756A1}" type="presOf" srcId="{29E789A7-DDD4-4097-B361-A308C5D1BC8B}" destId="{1383E122-0E6F-4738-89DB-C986C860DFF7}" srcOrd="0" destOrd="0" presId="urn:microsoft.com/office/officeart/2005/8/layout/cycle1"/>
    <dgm:cxn modelId="{A1C160C8-550D-4F21-B9F5-045FD8BC779D}" type="presOf" srcId="{BB243591-C916-4B67-9496-33594D8638E8}" destId="{D9D3CCB4-8D34-4E5C-AD27-DF61428A64D7}" srcOrd="0" destOrd="0" presId="urn:microsoft.com/office/officeart/2005/8/layout/cycle1"/>
    <dgm:cxn modelId="{8935E919-2987-4D08-94C0-1F3853581640}" type="presOf" srcId="{09C4EB97-CBC7-4759-9D36-D0FBD4DE6371}" destId="{A6C68A25-1A06-49ED-993D-F478132DE859}" srcOrd="0" destOrd="0" presId="urn:microsoft.com/office/officeart/2005/8/layout/cycle1"/>
    <dgm:cxn modelId="{09E5B384-0679-4E73-B8FF-E33325980787}" type="presOf" srcId="{83EDB263-3830-446C-89F4-28FF80DE6C63}" destId="{2FE54E68-19B5-4BB3-B5AE-1130B1208E4C}" srcOrd="0" destOrd="0" presId="urn:microsoft.com/office/officeart/2005/8/layout/cycle1"/>
    <dgm:cxn modelId="{0A84D11D-47B8-40A0-AF95-A83B9E196A1C}" type="presOf" srcId="{E55412E1-1555-4370-89F8-09589C7D053E}" destId="{183F05DC-2774-4DEA-BBAC-3385496CDEBD}" srcOrd="0" destOrd="0" presId="urn:microsoft.com/office/officeart/2005/8/layout/cycle1"/>
    <dgm:cxn modelId="{9BB226C0-B719-4DFB-9E2A-8E6FF57F964C}" type="presOf" srcId="{5F989B76-72A6-4D65-827C-ECFBD9E49964}" destId="{E5F309CF-5943-4661-AE58-6FAFA3B32968}" srcOrd="0" destOrd="0" presId="urn:microsoft.com/office/officeart/2005/8/layout/cycle1"/>
    <dgm:cxn modelId="{4C02928A-D835-4F54-ABC7-6358E1DBEFCA}" type="presOf" srcId="{0FF5BB31-7E9A-4AEC-AAFE-2D57D39F5922}" destId="{7B794812-EED7-447A-B05D-FC80896445F4}" srcOrd="0" destOrd="0" presId="urn:microsoft.com/office/officeart/2005/8/layout/cycle1"/>
    <dgm:cxn modelId="{F17C1272-2C42-4E08-BFC1-849AF15BF80D}" srcId="{BB243591-C916-4B67-9496-33594D8638E8}" destId="{83EDB263-3830-446C-89F4-28FF80DE6C63}" srcOrd="3" destOrd="0" parTransId="{94B8E278-4626-4132-8AAF-5C9CA68429A1}" sibTransId="{71347C3F-6DCF-4098-AC56-3EC6ED3C6147}"/>
    <dgm:cxn modelId="{A095F54F-EAD5-45B5-B824-9D7F8D065865}" srcId="{BB243591-C916-4B67-9496-33594D8638E8}" destId="{0FF5BB31-7E9A-4AEC-AAFE-2D57D39F5922}" srcOrd="1" destOrd="0" parTransId="{7A8A2595-6CEF-47B1-BFE4-7680B5B988F6}" sibTransId="{09C4EB97-CBC7-4759-9D36-D0FBD4DE6371}"/>
    <dgm:cxn modelId="{55D6AF9D-017F-4FD5-B168-855B336D155E}" srcId="{BB243591-C916-4B67-9496-33594D8638E8}" destId="{6E436F75-3151-4F65-B3DC-9B3460893767}" srcOrd="2" destOrd="0" parTransId="{77E57D44-E795-4349-8FB7-D0D2FC777EB8}" sibTransId="{29E789A7-DDD4-4097-B361-A308C5D1BC8B}"/>
    <dgm:cxn modelId="{357C6850-E9EF-4BEC-87AC-23F27A22ABD7}" srcId="{BB243591-C916-4B67-9496-33594D8638E8}" destId="{06CEBAA3-4A77-454D-81AA-38BAE0FA9761}" srcOrd="0" destOrd="0" parTransId="{58FF4F25-4CAB-45D3-A914-6194C426993E}" sibTransId="{E55412E1-1555-4370-89F8-09589C7D053E}"/>
    <dgm:cxn modelId="{7E4C4F55-F238-4E39-B019-77820F44611F}" type="presOf" srcId="{7EE5CA7E-B8DC-44AF-94D5-51F471B9E021}" destId="{968C4B97-8BEB-48C7-B516-63BFFAF69C17}" srcOrd="0" destOrd="0" presId="urn:microsoft.com/office/officeart/2005/8/layout/cycle1"/>
    <dgm:cxn modelId="{3B253F0B-9342-4101-9B51-431924055256}" type="presParOf" srcId="{D9D3CCB4-8D34-4E5C-AD27-DF61428A64D7}" destId="{CF4F085B-9A94-4D66-B807-B990DEAB4799}" srcOrd="0" destOrd="0" presId="urn:microsoft.com/office/officeart/2005/8/layout/cycle1"/>
    <dgm:cxn modelId="{3120D177-BC36-49B4-A419-B98AD6A68993}" type="presParOf" srcId="{D9D3CCB4-8D34-4E5C-AD27-DF61428A64D7}" destId="{E02091D5-77CB-4ACF-9295-4B80D7E1C011}" srcOrd="1" destOrd="0" presId="urn:microsoft.com/office/officeart/2005/8/layout/cycle1"/>
    <dgm:cxn modelId="{E7A9CBC8-3F68-48CC-B266-1AB0F5E0788E}" type="presParOf" srcId="{D9D3CCB4-8D34-4E5C-AD27-DF61428A64D7}" destId="{183F05DC-2774-4DEA-BBAC-3385496CDEBD}" srcOrd="2" destOrd="0" presId="urn:microsoft.com/office/officeart/2005/8/layout/cycle1"/>
    <dgm:cxn modelId="{05B94B05-2444-4B50-A1F0-5780181E92B6}" type="presParOf" srcId="{D9D3CCB4-8D34-4E5C-AD27-DF61428A64D7}" destId="{C7F88778-4DAC-4E7A-94C4-945957F7549A}" srcOrd="3" destOrd="0" presId="urn:microsoft.com/office/officeart/2005/8/layout/cycle1"/>
    <dgm:cxn modelId="{958DAD72-24CE-44C8-B209-21EFED7153E1}" type="presParOf" srcId="{D9D3CCB4-8D34-4E5C-AD27-DF61428A64D7}" destId="{7B794812-EED7-447A-B05D-FC80896445F4}" srcOrd="4" destOrd="0" presId="urn:microsoft.com/office/officeart/2005/8/layout/cycle1"/>
    <dgm:cxn modelId="{4A157D30-E9CD-41BC-BBD4-290008725587}" type="presParOf" srcId="{D9D3CCB4-8D34-4E5C-AD27-DF61428A64D7}" destId="{A6C68A25-1A06-49ED-993D-F478132DE859}" srcOrd="5" destOrd="0" presId="urn:microsoft.com/office/officeart/2005/8/layout/cycle1"/>
    <dgm:cxn modelId="{BE14FE5E-AE72-47E8-AD5C-C9A78F7778CE}" type="presParOf" srcId="{D9D3CCB4-8D34-4E5C-AD27-DF61428A64D7}" destId="{AF2DDE9A-5511-40E4-9A12-CF9927D167E2}" srcOrd="6" destOrd="0" presId="urn:microsoft.com/office/officeart/2005/8/layout/cycle1"/>
    <dgm:cxn modelId="{2595C94A-0792-4BF5-8653-8FEA77D6913C}" type="presParOf" srcId="{D9D3CCB4-8D34-4E5C-AD27-DF61428A64D7}" destId="{9382242F-523A-49B1-A247-03818E555FFD}" srcOrd="7" destOrd="0" presId="urn:microsoft.com/office/officeart/2005/8/layout/cycle1"/>
    <dgm:cxn modelId="{27B426CA-F8A2-49EB-8B3D-9D8561237275}" type="presParOf" srcId="{D9D3CCB4-8D34-4E5C-AD27-DF61428A64D7}" destId="{1383E122-0E6F-4738-89DB-C986C860DFF7}" srcOrd="8" destOrd="0" presId="urn:microsoft.com/office/officeart/2005/8/layout/cycle1"/>
    <dgm:cxn modelId="{E0478BDE-82DA-48AD-85A5-784C5C85A755}" type="presParOf" srcId="{D9D3CCB4-8D34-4E5C-AD27-DF61428A64D7}" destId="{14AFED79-EE92-44A4-9561-F2C55917C8DC}" srcOrd="9" destOrd="0" presId="urn:microsoft.com/office/officeart/2005/8/layout/cycle1"/>
    <dgm:cxn modelId="{506C8D2B-4D18-406D-BB5C-A185E6C49F4D}" type="presParOf" srcId="{D9D3CCB4-8D34-4E5C-AD27-DF61428A64D7}" destId="{2FE54E68-19B5-4BB3-B5AE-1130B1208E4C}" srcOrd="10" destOrd="0" presId="urn:microsoft.com/office/officeart/2005/8/layout/cycle1"/>
    <dgm:cxn modelId="{A9D764B7-C120-45F9-87A9-F4315FA76658}" type="presParOf" srcId="{D9D3CCB4-8D34-4E5C-AD27-DF61428A64D7}" destId="{6109BEBD-965B-4AF1-8B6C-E8F0F98B27A6}" srcOrd="11" destOrd="0" presId="urn:microsoft.com/office/officeart/2005/8/layout/cycle1"/>
    <dgm:cxn modelId="{D4A25669-4200-444E-A9CD-889500C10F2E}" type="presParOf" srcId="{D9D3CCB4-8D34-4E5C-AD27-DF61428A64D7}" destId="{F9BD85A9-E887-4BEF-8B5B-9352C422148B}" srcOrd="12" destOrd="0" presId="urn:microsoft.com/office/officeart/2005/8/layout/cycle1"/>
    <dgm:cxn modelId="{A1C590F7-80AD-4812-B031-10135059F319}" type="presParOf" srcId="{D9D3CCB4-8D34-4E5C-AD27-DF61428A64D7}" destId="{968C4B97-8BEB-48C7-B516-63BFFAF69C17}" srcOrd="13" destOrd="0" presId="urn:microsoft.com/office/officeart/2005/8/layout/cycle1"/>
    <dgm:cxn modelId="{8C006288-D9AD-4605-BD11-634BC3804225}" type="presParOf" srcId="{D9D3CCB4-8D34-4E5C-AD27-DF61428A64D7}" destId="{E5F309CF-5943-4661-AE58-6FAFA3B32968}"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30F9FE-8B11-4677-8A39-6B6529637D15}"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s-MX"/>
        </a:p>
      </dgm:t>
    </dgm:pt>
    <dgm:pt modelId="{5AE43B5D-C0D6-48B1-868A-A5774BCD9EBC}">
      <dgm:prSet phldrT="[Texto]"/>
      <dgm:spPr/>
      <dgm:t>
        <a:bodyPr/>
        <a:lstStyle/>
        <a:p>
          <a:r>
            <a:rPr lang="es-MX" dirty="0" smtClean="0"/>
            <a:t>Sistema de Datos Personales</a:t>
          </a:r>
          <a:endParaRPr lang="es-MX" dirty="0"/>
        </a:p>
      </dgm:t>
    </dgm:pt>
    <dgm:pt modelId="{8CBFEFC2-CB8A-4E37-B92D-923C96F6441A}" type="parTrans" cxnId="{272934C2-C533-4F32-8383-9070070CFF4F}">
      <dgm:prSet/>
      <dgm:spPr/>
      <dgm:t>
        <a:bodyPr/>
        <a:lstStyle/>
        <a:p>
          <a:endParaRPr lang="es-MX"/>
        </a:p>
      </dgm:t>
    </dgm:pt>
    <dgm:pt modelId="{345AA7F0-227F-427C-8ACA-291383F03ABA}" type="sibTrans" cxnId="{272934C2-C533-4F32-8383-9070070CFF4F}">
      <dgm:prSet/>
      <dgm:spPr/>
      <dgm:t>
        <a:bodyPr/>
        <a:lstStyle/>
        <a:p>
          <a:endParaRPr lang="es-MX"/>
        </a:p>
      </dgm:t>
    </dgm:pt>
    <dgm:pt modelId="{6687BDB1-1FB5-4DF2-96C0-36141C74EBE5}">
      <dgm:prSet phldrT="[Texto]"/>
      <dgm:spPr/>
      <dgm:t>
        <a:bodyPr/>
        <a:lstStyle/>
        <a:p>
          <a:r>
            <a:rPr lang="es-MX" dirty="0" smtClean="0"/>
            <a:t>Base de Datos B</a:t>
          </a:r>
          <a:endParaRPr lang="es-MX" dirty="0"/>
        </a:p>
      </dgm:t>
    </dgm:pt>
    <dgm:pt modelId="{80EA3FCE-9801-4BE0-AF47-94C40C98CB3E}" type="parTrans" cxnId="{91F35D50-FBB8-4A9D-ACB0-FC9C1724C78A}">
      <dgm:prSet/>
      <dgm:spPr/>
      <dgm:t>
        <a:bodyPr/>
        <a:lstStyle/>
        <a:p>
          <a:endParaRPr lang="es-MX"/>
        </a:p>
      </dgm:t>
    </dgm:pt>
    <dgm:pt modelId="{13B28CB6-F8D4-4B88-9EB0-BDD7BD270D64}" type="sibTrans" cxnId="{91F35D50-FBB8-4A9D-ACB0-FC9C1724C78A}">
      <dgm:prSet/>
      <dgm:spPr/>
      <dgm:t>
        <a:bodyPr/>
        <a:lstStyle/>
        <a:p>
          <a:endParaRPr lang="es-MX"/>
        </a:p>
      </dgm:t>
    </dgm:pt>
    <dgm:pt modelId="{C9A293A7-CB20-40C4-81F2-C74A39D99368}">
      <dgm:prSet phldrT="[Texto]"/>
      <dgm:spPr/>
      <dgm:t>
        <a:bodyPr/>
        <a:lstStyle/>
        <a:p>
          <a:r>
            <a:rPr lang="es-MX" dirty="0" smtClean="0"/>
            <a:t>Base de Datos C</a:t>
          </a:r>
          <a:endParaRPr lang="es-MX" dirty="0"/>
        </a:p>
      </dgm:t>
    </dgm:pt>
    <dgm:pt modelId="{038DC42E-2DAD-4B4F-B913-0F1F116A37C0}" type="parTrans" cxnId="{851BE675-349A-43FA-AE32-591CBF900DEC}">
      <dgm:prSet/>
      <dgm:spPr/>
      <dgm:t>
        <a:bodyPr/>
        <a:lstStyle/>
        <a:p>
          <a:endParaRPr lang="es-MX"/>
        </a:p>
      </dgm:t>
    </dgm:pt>
    <dgm:pt modelId="{9531004F-7036-4207-8B06-02C902E79E7F}" type="sibTrans" cxnId="{851BE675-349A-43FA-AE32-591CBF900DEC}">
      <dgm:prSet/>
      <dgm:spPr/>
      <dgm:t>
        <a:bodyPr/>
        <a:lstStyle/>
        <a:p>
          <a:endParaRPr lang="es-MX"/>
        </a:p>
      </dgm:t>
    </dgm:pt>
    <dgm:pt modelId="{95DE82F0-36CA-44A0-842E-F3C0A87AC148}">
      <dgm:prSet phldrT="[Texto]"/>
      <dgm:spPr/>
      <dgm:t>
        <a:bodyPr/>
        <a:lstStyle/>
        <a:p>
          <a:r>
            <a:rPr lang="es-MX" dirty="0" smtClean="0"/>
            <a:t>Base de Datos D</a:t>
          </a:r>
          <a:endParaRPr lang="es-MX" dirty="0"/>
        </a:p>
      </dgm:t>
    </dgm:pt>
    <dgm:pt modelId="{FA160CD6-F495-4E9C-B420-EF979016AED3}" type="parTrans" cxnId="{318484C7-C71B-41C6-BF8E-D22A7A36131D}">
      <dgm:prSet/>
      <dgm:spPr/>
      <dgm:t>
        <a:bodyPr/>
        <a:lstStyle/>
        <a:p>
          <a:endParaRPr lang="es-MX"/>
        </a:p>
      </dgm:t>
    </dgm:pt>
    <dgm:pt modelId="{7C1CA193-1DFC-4102-B51A-8C02FDBECDA6}" type="sibTrans" cxnId="{318484C7-C71B-41C6-BF8E-D22A7A36131D}">
      <dgm:prSet/>
      <dgm:spPr/>
      <dgm:t>
        <a:bodyPr/>
        <a:lstStyle/>
        <a:p>
          <a:endParaRPr lang="es-MX"/>
        </a:p>
      </dgm:t>
    </dgm:pt>
    <dgm:pt modelId="{EAF45AD8-1FAB-4739-9030-0626913BAB7A}">
      <dgm:prSet phldrT="[Texto]"/>
      <dgm:spPr/>
      <dgm:t>
        <a:bodyPr/>
        <a:lstStyle/>
        <a:p>
          <a:r>
            <a:rPr lang="es-MX" dirty="0" smtClean="0"/>
            <a:t>Base de Datos A</a:t>
          </a:r>
          <a:endParaRPr lang="es-MX" dirty="0"/>
        </a:p>
      </dgm:t>
    </dgm:pt>
    <dgm:pt modelId="{75EF0E96-AA13-4E3C-BC2B-21AA2CD91B50}" type="parTrans" cxnId="{940BBC39-C345-4F43-9DCF-C2198319CA2C}">
      <dgm:prSet/>
      <dgm:spPr/>
      <dgm:t>
        <a:bodyPr/>
        <a:lstStyle/>
        <a:p>
          <a:endParaRPr lang="es-MX"/>
        </a:p>
      </dgm:t>
    </dgm:pt>
    <dgm:pt modelId="{0903B63A-9E49-48D7-9212-D8A3F1D7042D}" type="sibTrans" cxnId="{940BBC39-C345-4F43-9DCF-C2198319CA2C}">
      <dgm:prSet/>
      <dgm:spPr/>
      <dgm:t>
        <a:bodyPr/>
        <a:lstStyle/>
        <a:p>
          <a:endParaRPr lang="es-MX"/>
        </a:p>
      </dgm:t>
    </dgm:pt>
    <dgm:pt modelId="{735E0B2A-ADDF-46F1-B427-5A4B6449D0E2}" type="pres">
      <dgm:prSet presAssocID="{4130F9FE-8B11-4677-8A39-6B6529637D15}" presName="composite" presStyleCnt="0">
        <dgm:presLayoutVars>
          <dgm:chMax val="1"/>
          <dgm:dir/>
          <dgm:resizeHandles val="exact"/>
        </dgm:presLayoutVars>
      </dgm:prSet>
      <dgm:spPr/>
      <dgm:t>
        <a:bodyPr/>
        <a:lstStyle/>
        <a:p>
          <a:endParaRPr lang="es-MX"/>
        </a:p>
      </dgm:t>
    </dgm:pt>
    <dgm:pt modelId="{9623D5AC-735B-4A1A-8B0D-979CD8256981}" type="pres">
      <dgm:prSet presAssocID="{4130F9FE-8B11-4677-8A39-6B6529637D15}" presName="radial" presStyleCnt="0">
        <dgm:presLayoutVars>
          <dgm:animLvl val="ctr"/>
        </dgm:presLayoutVars>
      </dgm:prSet>
      <dgm:spPr/>
    </dgm:pt>
    <dgm:pt modelId="{905EFE7A-316D-4115-8FF9-4C5B25CF0286}" type="pres">
      <dgm:prSet presAssocID="{5AE43B5D-C0D6-48B1-868A-A5774BCD9EBC}" presName="centerShape" presStyleLbl="vennNode1" presStyleIdx="0" presStyleCnt="5"/>
      <dgm:spPr/>
      <dgm:t>
        <a:bodyPr/>
        <a:lstStyle/>
        <a:p>
          <a:endParaRPr lang="es-MX"/>
        </a:p>
      </dgm:t>
    </dgm:pt>
    <dgm:pt modelId="{F73CB86C-D8BA-4DF0-B424-15174ACFCA08}" type="pres">
      <dgm:prSet presAssocID="{6687BDB1-1FB5-4DF2-96C0-36141C74EBE5}" presName="node" presStyleLbl="vennNode1" presStyleIdx="1" presStyleCnt="5">
        <dgm:presLayoutVars>
          <dgm:bulletEnabled val="1"/>
        </dgm:presLayoutVars>
      </dgm:prSet>
      <dgm:spPr/>
      <dgm:t>
        <a:bodyPr/>
        <a:lstStyle/>
        <a:p>
          <a:endParaRPr lang="es-MX"/>
        </a:p>
      </dgm:t>
    </dgm:pt>
    <dgm:pt modelId="{9E6BC747-9653-4F9A-B110-DB48413A5C94}" type="pres">
      <dgm:prSet presAssocID="{C9A293A7-CB20-40C4-81F2-C74A39D99368}" presName="node" presStyleLbl="vennNode1" presStyleIdx="2" presStyleCnt="5">
        <dgm:presLayoutVars>
          <dgm:bulletEnabled val="1"/>
        </dgm:presLayoutVars>
      </dgm:prSet>
      <dgm:spPr/>
      <dgm:t>
        <a:bodyPr/>
        <a:lstStyle/>
        <a:p>
          <a:endParaRPr lang="es-MX"/>
        </a:p>
      </dgm:t>
    </dgm:pt>
    <dgm:pt modelId="{771566F7-193A-4DBD-B7C8-F5A15143F098}" type="pres">
      <dgm:prSet presAssocID="{95DE82F0-36CA-44A0-842E-F3C0A87AC148}" presName="node" presStyleLbl="vennNode1" presStyleIdx="3" presStyleCnt="5">
        <dgm:presLayoutVars>
          <dgm:bulletEnabled val="1"/>
        </dgm:presLayoutVars>
      </dgm:prSet>
      <dgm:spPr/>
      <dgm:t>
        <a:bodyPr/>
        <a:lstStyle/>
        <a:p>
          <a:endParaRPr lang="es-MX"/>
        </a:p>
      </dgm:t>
    </dgm:pt>
    <dgm:pt modelId="{C69177B9-F2B6-4CBA-A132-B803C370541C}" type="pres">
      <dgm:prSet presAssocID="{EAF45AD8-1FAB-4739-9030-0626913BAB7A}" presName="node" presStyleLbl="vennNode1" presStyleIdx="4" presStyleCnt="5">
        <dgm:presLayoutVars>
          <dgm:bulletEnabled val="1"/>
        </dgm:presLayoutVars>
      </dgm:prSet>
      <dgm:spPr/>
      <dgm:t>
        <a:bodyPr/>
        <a:lstStyle/>
        <a:p>
          <a:endParaRPr lang="es-MX"/>
        </a:p>
      </dgm:t>
    </dgm:pt>
  </dgm:ptLst>
  <dgm:cxnLst>
    <dgm:cxn modelId="{D6EF1DD8-9337-4C0A-855F-773B5CC5FBB7}" type="presOf" srcId="{4130F9FE-8B11-4677-8A39-6B6529637D15}" destId="{735E0B2A-ADDF-46F1-B427-5A4B6449D0E2}" srcOrd="0" destOrd="0" presId="urn:microsoft.com/office/officeart/2005/8/layout/radial3"/>
    <dgm:cxn modelId="{940BBC39-C345-4F43-9DCF-C2198319CA2C}" srcId="{5AE43B5D-C0D6-48B1-868A-A5774BCD9EBC}" destId="{EAF45AD8-1FAB-4739-9030-0626913BAB7A}" srcOrd="3" destOrd="0" parTransId="{75EF0E96-AA13-4E3C-BC2B-21AA2CD91B50}" sibTransId="{0903B63A-9E49-48D7-9212-D8A3F1D7042D}"/>
    <dgm:cxn modelId="{2EE6D432-6AAC-4E10-A9F7-5D40BC638088}" type="presOf" srcId="{6687BDB1-1FB5-4DF2-96C0-36141C74EBE5}" destId="{F73CB86C-D8BA-4DF0-B424-15174ACFCA08}" srcOrd="0" destOrd="0" presId="urn:microsoft.com/office/officeart/2005/8/layout/radial3"/>
    <dgm:cxn modelId="{91F35D50-FBB8-4A9D-ACB0-FC9C1724C78A}" srcId="{5AE43B5D-C0D6-48B1-868A-A5774BCD9EBC}" destId="{6687BDB1-1FB5-4DF2-96C0-36141C74EBE5}" srcOrd="0" destOrd="0" parTransId="{80EA3FCE-9801-4BE0-AF47-94C40C98CB3E}" sibTransId="{13B28CB6-F8D4-4B88-9EB0-BDD7BD270D64}"/>
    <dgm:cxn modelId="{851BE675-349A-43FA-AE32-591CBF900DEC}" srcId="{5AE43B5D-C0D6-48B1-868A-A5774BCD9EBC}" destId="{C9A293A7-CB20-40C4-81F2-C74A39D99368}" srcOrd="1" destOrd="0" parTransId="{038DC42E-2DAD-4B4F-B913-0F1F116A37C0}" sibTransId="{9531004F-7036-4207-8B06-02C902E79E7F}"/>
    <dgm:cxn modelId="{AFB1FC68-A92C-4150-BEB2-F747328635EA}" type="presOf" srcId="{EAF45AD8-1FAB-4739-9030-0626913BAB7A}" destId="{C69177B9-F2B6-4CBA-A132-B803C370541C}" srcOrd="0" destOrd="0" presId="urn:microsoft.com/office/officeart/2005/8/layout/radial3"/>
    <dgm:cxn modelId="{6D2426CA-675E-4892-84BD-F44D867504D4}" type="presOf" srcId="{5AE43B5D-C0D6-48B1-868A-A5774BCD9EBC}" destId="{905EFE7A-316D-4115-8FF9-4C5B25CF0286}" srcOrd="0" destOrd="0" presId="urn:microsoft.com/office/officeart/2005/8/layout/radial3"/>
    <dgm:cxn modelId="{318484C7-C71B-41C6-BF8E-D22A7A36131D}" srcId="{5AE43B5D-C0D6-48B1-868A-A5774BCD9EBC}" destId="{95DE82F0-36CA-44A0-842E-F3C0A87AC148}" srcOrd="2" destOrd="0" parTransId="{FA160CD6-F495-4E9C-B420-EF979016AED3}" sibTransId="{7C1CA193-1DFC-4102-B51A-8C02FDBECDA6}"/>
    <dgm:cxn modelId="{1B02DC9A-8A62-49BD-AECF-F2AF926E351D}" type="presOf" srcId="{95DE82F0-36CA-44A0-842E-F3C0A87AC148}" destId="{771566F7-193A-4DBD-B7C8-F5A15143F098}" srcOrd="0" destOrd="0" presId="urn:microsoft.com/office/officeart/2005/8/layout/radial3"/>
    <dgm:cxn modelId="{367F1D05-5505-4542-94E0-45A334665D31}" type="presOf" srcId="{C9A293A7-CB20-40C4-81F2-C74A39D99368}" destId="{9E6BC747-9653-4F9A-B110-DB48413A5C94}" srcOrd="0" destOrd="0" presId="urn:microsoft.com/office/officeart/2005/8/layout/radial3"/>
    <dgm:cxn modelId="{272934C2-C533-4F32-8383-9070070CFF4F}" srcId="{4130F9FE-8B11-4677-8A39-6B6529637D15}" destId="{5AE43B5D-C0D6-48B1-868A-A5774BCD9EBC}" srcOrd="0" destOrd="0" parTransId="{8CBFEFC2-CB8A-4E37-B92D-923C96F6441A}" sibTransId="{345AA7F0-227F-427C-8ACA-291383F03ABA}"/>
    <dgm:cxn modelId="{8E18C9FB-21FD-49FB-AF9F-74319FC2F04F}" type="presParOf" srcId="{735E0B2A-ADDF-46F1-B427-5A4B6449D0E2}" destId="{9623D5AC-735B-4A1A-8B0D-979CD8256981}" srcOrd="0" destOrd="0" presId="urn:microsoft.com/office/officeart/2005/8/layout/radial3"/>
    <dgm:cxn modelId="{64313463-491D-43EE-B8AB-35B3FB045F3C}" type="presParOf" srcId="{9623D5AC-735B-4A1A-8B0D-979CD8256981}" destId="{905EFE7A-316D-4115-8FF9-4C5B25CF0286}" srcOrd="0" destOrd="0" presId="urn:microsoft.com/office/officeart/2005/8/layout/radial3"/>
    <dgm:cxn modelId="{8EF495B2-EBE9-4481-ABB1-B579150137E0}" type="presParOf" srcId="{9623D5AC-735B-4A1A-8B0D-979CD8256981}" destId="{F73CB86C-D8BA-4DF0-B424-15174ACFCA08}" srcOrd="1" destOrd="0" presId="urn:microsoft.com/office/officeart/2005/8/layout/radial3"/>
    <dgm:cxn modelId="{C0109767-93F9-463F-AD6F-037A5F0E5531}" type="presParOf" srcId="{9623D5AC-735B-4A1A-8B0D-979CD8256981}" destId="{9E6BC747-9653-4F9A-B110-DB48413A5C94}" srcOrd="2" destOrd="0" presId="urn:microsoft.com/office/officeart/2005/8/layout/radial3"/>
    <dgm:cxn modelId="{50B0EC20-CC6E-4908-A3BD-5F3EBEDE951F}" type="presParOf" srcId="{9623D5AC-735B-4A1A-8B0D-979CD8256981}" destId="{771566F7-193A-4DBD-B7C8-F5A15143F098}" srcOrd="3" destOrd="0" presId="urn:microsoft.com/office/officeart/2005/8/layout/radial3"/>
    <dgm:cxn modelId="{9F697B2C-7010-4FCE-8B06-F244C7E8A895}" type="presParOf" srcId="{9623D5AC-735B-4A1A-8B0D-979CD8256981}" destId="{C69177B9-F2B6-4CBA-A132-B803C370541C}"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295F11-AEB3-4525-AEEC-8564EEADB5BF}"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MX"/>
        </a:p>
      </dgm:t>
    </dgm:pt>
    <dgm:pt modelId="{527CC74F-0986-4D03-AD4E-A90537DB75F5}">
      <dgm:prSet phldrT="[Texto]"/>
      <dgm:spPr/>
      <dgm:t>
        <a:bodyPr/>
        <a:lstStyle/>
        <a:p>
          <a:r>
            <a:rPr lang="es-MX" dirty="0" smtClean="0"/>
            <a:t>CONSER-VACIÓN</a:t>
          </a:r>
          <a:endParaRPr lang="es-MX" dirty="0"/>
        </a:p>
      </dgm:t>
    </dgm:pt>
    <dgm:pt modelId="{B0AF736D-7326-4404-AF1C-128BEA11AFFC}" type="parTrans" cxnId="{D1527214-9C27-416F-B302-F6F78EA45D3A}">
      <dgm:prSet/>
      <dgm:spPr/>
      <dgm:t>
        <a:bodyPr/>
        <a:lstStyle/>
        <a:p>
          <a:endParaRPr lang="es-MX"/>
        </a:p>
      </dgm:t>
    </dgm:pt>
    <dgm:pt modelId="{3FCB2859-B384-471A-9008-FFB1B64984DC}" type="sibTrans" cxnId="{D1527214-9C27-416F-B302-F6F78EA45D3A}">
      <dgm:prSet/>
      <dgm:spPr/>
      <dgm:t>
        <a:bodyPr/>
        <a:lstStyle/>
        <a:p>
          <a:endParaRPr lang="es-MX"/>
        </a:p>
      </dgm:t>
    </dgm:pt>
    <dgm:pt modelId="{72A998B9-1BEA-455F-B140-7EAC942601C1}">
      <dgm:prSet phldrT="[Texto]"/>
      <dgm:spPr/>
      <dgm:t>
        <a:bodyPr/>
        <a:lstStyle/>
        <a:p>
          <a:r>
            <a:rPr lang="es-MX" dirty="0" smtClean="0"/>
            <a:t>- FINES HISTÓRICOS (VERSIÓN ORIGINAL)</a:t>
          </a:r>
          <a:endParaRPr lang="es-MX" dirty="0"/>
        </a:p>
      </dgm:t>
    </dgm:pt>
    <dgm:pt modelId="{CE512E7B-7A0A-4C0B-91D1-5FE953A2EBC7}" type="parTrans" cxnId="{8B005CA2-EF4E-426B-BBB1-42A5870C51D5}">
      <dgm:prSet/>
      <dgm:spPr/>
      <dgm:t>
        <a:bodyPr/>
        <a:lstStyle/>
        <a:p>
          <a:endParaRPr lang="es-MX"/>
        </a:p>
      </dgm:t>
    </dgm:pt>
    <dgm:pt modelId="{484770F3-0020-4817-B40B-712D20E50F93}" type="sibTrans" cxnId="{8B005CA2-EF4E-426B-BBB1-42A5870C51D5}">
      <dgm:prSet/>
      <dgm:spPr/>
      <dgm:t>
        <a:bodyPr/>
        <a:lstStyle/>
        <a:p>
          <a:endParaRPr lang="es-MX"/>
        </a:p>
      </dgm:t>
    </dgm:pt>
    <dgm:pt modelId="{BBCE6407-390C-4907-8954-3B39347170AD}">
      <dgm:prSet phldrT="[Texto]"/>
      <dgm:spPr/>
      <dgm:t>
        <a:bodyPr/>
        <a:lstStyle/>
        <a:p>
          <a:r>
            <a:rPr lang="es-MX" dirty="0" smtClean="0"/>
            <a:t>- FINES ESTADÍSTICOS </a:t>
          </a:r>
        </a:p>
        <a:p>
          <a:r>
            <a:rPr lang="es-MX" dirty="0" smtClean="0"/>
            <a:t>(DISOCIACIÓN)</a:t>
          </a:r>
          <a:endParaRPr lang="es-MX" dirty="0"/>
        </a:p>
      </dgm:t>
    </dgm:pt>
    <dgm:pt modelId="{01F6937B-1A38-4BB7-AEFE-3C0E9217663D}" type="parTrans" cxnId="{CB157DC3-9AAD-4601-BAC1-0FA5F5896E4F}">
      <dgm:prSet/>
      <dgm:spPr/>
      <dgm:t>
        <a:bodyPr/>
        <a:lstStyle/>
        <a:p>
          <a:endParaRPr lang="es-MX"/>
        </a:p>
      </dgm:t>
    </dgm:pt>
    <dgm:pt modelId="{553EF854-424A-4986-909C-8E22067FA686}" type="sibTrans" cxnId="{CB157DC3-9AAD-4601-BAC1-0FA5F5896E4F}">
      <dgm:prSet/>
      <dgm:spPr/>
      <dgm:t>
        <a:bodyPr/>
        <a:lstStyle/>
        <a:p>
          <a:endParaRPr lang="es-MX"/>
        </a:p>
      </dgm:t>
    </dgm:pt>
    <dgm:pt modelId="{C262F519-4BFF-43E7-A84E-9C45AA0BF7FF}" type="pres">
      <dgm:prSet presAssocID="{9B295F11-AEB3-4525-AEEC-8564EEADB5BF}" presName="list" presStyleCnt="0">
        <dgm:presLayoutVars>
          <dgm:dir/>
          <dgm:animLvl val="lvl"/>
        </dgm:presLayoutVars>
      </dgm:prSet>
      <dgm:spPr/>
      <dgm:t>
        <a:bodyPr/>
        <a:lstStyle/>
        <a:p>
          <a:endParaRPr lang="es-MX"/>
        </a:p>
      </dgm:t>
    </dgm:pt>
    <dgm:pt modelId="{DD1548B9-74B5-442E-8BCF-D58B690DE222}" type="pres">
      <dgm:prSet presAssocID="{527CC74F-0986-4D03-AD4E-A90537DB75F5}" presName="posSpace" presStyleCnt="0"/>
      <dgm:spPr/>
    </dgm:pt>
    <dgm:pt modelId="{015F7E2E-3601-4B0A-8CCC-BC185B78AA16}" type="pres">
      <dgm:prSet presAssocID="{527CC74F-0986-4D03-AD4E-A90537DB75F5}" presName="vertFlow" presStyleCnt="0"/>
      <dgm:spPr/>
    </dgm:pt>
    <dgm:pt modelId="{B58E5932-A150-41AC-B009-25B2B6D61DBC}" type="pres">
      <dgm:prSet presAssocID="{527CC74F-0986-4D03-AD4E-A90537DB75F5}" presName="topSpace" presStyleCnt="0"/>
      <dgm:spPr/>
    </dgm:pt>
    <dgm:pt modelId="{AF6268C8-7C9B-48F1-903E-0C334540D3B1}" type="pres">
      <dgm:prSet presAssocID="{527CC74F-0986-4D03-AD4E-A90537DB75F5}" presName="firstComp" presStyleCnt="0"/>
      <dgm:spPr/>
    </dgm:pt>
    <dgm:pt modelId="{8A6B894F-5B98-4E86-9DEC-550711C80424}" type="pres">
      <dgm:prSet presAssocID="{527CC74F-0986-4D03-AD4E-A90537DB75F5}" presName="firstChild" presStyleLbl="bgAccFollowNode1" presStyleIdx="0" presStyleCnt="2"/>
      <dgm:spPr/>
      <dgm:t>
        <a:bodyPr/>
        <a:lstStyle/>
        <a:p>
          <a:endParaRPr lang="es-MX"/>
        </a:p>
      </dgm:t>
    </dgm:pt>
    <dgm:pt modelId="{92D07307-7995-4BAE-B7A5-391A297B80F0}" type="pres">
      <dgm:prSet presAssocID="{527CC74F-0986-4D03-AD4E-A90537DB75F5}" presName="firstChildTx" presStyleLbl="bgAccFollowNode1" presStyleIdx="0" presStyleCnt="2">
        <dgm:presLayoutVars>
          <dgm:bulletEnabled val="1"/>
        </dgm:presLayoutVars>
      </dgm:prSet>
      <dgm:spPr/>
      <dgm:t>
        <a:bodyPr/>
        <a:lstStyle/>
        <a:p>
          <a:endParaRPr lang="es-MX"/>
        </a:p>
      </dgm:t>
    </dgm:pt>
    <dgm:pt modelId="{CF7B2A83-E9F1-46E2-84C4-3B2B25F86C2F}" type="pres">
      <dgm:prSet presAssocID="{BBCE6407-390C-4907-8954-3B39347170AD}" presName="comp" presStyleCnt="0"/>
      <dgm:spPr/>
    </dgm:pt>
    <dgm:pt modelId="{4D83F783-4E04-4E33-83B8-46E9348ECBA3}" type="pres">
      <dgm:prSet presAssocID="{BBCE6407-390C-4907-8954-3B39347170AD}" presName="child" presStyleLbl="bgAccFollowNode1" presStyleIdx="1" presStyleCnt="2"/>
      <dgm:spPr/>
      <dgm:t>
        <a:bodyPr/>
        <a:lstStyle/>
        <a:p>
          <a:endParaRPr lang="es-MX"/>
        </a:p>
      </dgm:t>
    </dgm:pt>
    <dgm:pt modelId="{DDC29789-EADC-415E-BB09-077B31894F9F}" type="pres">
      <dgm:prSet presAssocID="{BBCE6407-390C-4907-8954-3B39347170AD}" presName="childTx" presStyleLbl="bgAccFollowNode1" presStyleIdx="1" presStyleCnt="2">
        <dgm:presLayoutVars>
          <dgm:bulletEnabled val="1"/>
        </dgm:presLayoutVars>
      </dgm:prSet>
      <dgm:spPr/>
      <dgm:t>
        <a:bodyPr/>
        <a:lstStyle/>
        <a:p>
          <a:endParaRPr lang="es-MX"/>
        </a:p>
      </dgm:t>
    </dgm:pt>
    <dgm:pt modelId="{E2165B79-9E7D-4ED2-ADC4-0DD2DCECB6EE}" type="pres">
      <dgm:prSet presAssocID="{527CC74F-0986-4D03-AD4E-A90537DB75F5}" presName="negSpace" presStyleCnt="0"/>
      <dgm:spPr/>
    </dgm:pt>
    <dgm:pt modelId="{83BEA1EF-4A93-480C-B1C1-F08F74A407D7}" type="pres">
      <dgm:prSet presAssocID="{527CC74F-0986-4D03-AD4E-A90537DB75F5}" presName="circle" presStyleLbl="node1" presStyleIdx="0" presStyleCnt="1"/>
      <dgm:spPr/>
      <dgm:t>
        <a:bodyPr/>
        <a:lstStyle/>
        <a:p>
          <a:endParaRPr lang="es-MX"/>
        </a:p>
      </dgm:t>
    </dgm:pt>
  </dgm:ptLst>
  <dgm:cxnLst>
    <dgm:cxn modelId="{744E72D6-8D36-4A79-BD3F-8E4934AD3FED}" type="presOf" srcId="{72A998B9-1BEA-455F-B140-7EAC942601C1}" destId="{8A6B894F-5B98-4E86-9DEC-550711C80424}" srcOrd="0" destOrd="0" presId="urn:microsoft.com/office/officeart/2005/8/layout/hList9"/>
    <dgm:cxn modelId="{D67F940D-A577-413F-B621-A97066EFA008}" type="presOf" srcId="{BBCE6407-390C-4907-8954-3B39347170AD}" destId="{4D83F783-4E04-4E33-83B8-46E9348ECBA3}" srcOrd="0" destOrd="0" presId="urn:microsoft.com/office/officeart/2005/8/layout/hList9"/>
    <dgm:cxn modelId="{366F2682-E6A1-447E-8F03-9CB041A6771B}" type="presOf" srcId="{72A998B9-1BEA-455F-B140-7EAC942601C1}" destId="{92D07307-7995-4BAE-B7A5-391A297B80F0}" srcOrd="1" destOrd="0" presId="urn:microsoft.com/office/officeart/2005/8/layout/hList9"/>
    <dgm:cxn modelId="{6A6B876F-CC87-4D4A-8641-772170D7C047}" type="presOf" srcId="{9B295F11-AEB3-4525-AEEC-8564EEADB5BF}" destId="{C262F519-4BFF-43E7-A84E-9C45AA0BF7FF}" srcOrd="0" destOrd="0" presId="urn:microsoft.com/office/officeart/2005/8/layout/hList9"/>
    <dgm:cxn modelId="{8B005CA2-EF4E-426B-BBB1-42A5870C51D5}" srcId="{527CC74F-0986-4D03-AD4E-A90537DB75F5}" destId="{72A998B9-1BEA-455F-B140-7EAC942601C1}" srcOrd="0" destOrd="0" parTransId="{CE512E7B-7A0A-4C0B-91D1-5FE953A2EBC7}" sibTransId="{484770F3-0020-4817-B40B-712D20E50F93}"/>
    <dgm:cxn modelId="{DD828AAF-5F60-4E1B-9E23-01F81554E64B}" type="presOf" srcId="{BBCE6407-390C-4907-8954-3B39347170AD}" destId="{DDC29789-EADC-415E-BB09-077B31894F9F}" srcOrd="1" destOrd="0" presId="urn:microsoft.com/office/officeart/2005/8/layout/hList9"/>
    <dgm:cxn modelId="{CB157DC3-9AAD-4601-BAC1-0FA5F5896E4F}" srcId="{527CC74F-0986-4D03-AD4E-A90537DB75F5}" destId="{BBCE6407-390C-4907-8954-3B39347170AD}" srcOrd="1" destOrd="0" parTransId="{01F6937B-1A38-4BB7-AEFE-3C0E9217663D}" sibTransId="{553EF854-424A-4986-909C-8E22067FA686}"/>
    <dgm:cxn modelId="{D1527214-9C27-416F-B302-F6F78EA45D3A}" srcId="{9B295F11-AEB3-4525-AEEC-8564EEADB5BF}" destId="{527CC74F-0986-4D03-AD4E-A90537DB75F5}" srcOrd="0" destOrd="0" parTransId="{B0AF736D-7326-4404-AF1C-128BEA11AFFC}" sibTransId="{3FCB2859-B384-471A-9008-FFB1B64984DC}"/>
    <dgm:cxn modelId="{D54DFADA-DDDC-4056-BD55-FD8FC7CD35FE}" type="presOf" srcId="{527CC74F-0986-4D03-AD4E-A90537DB75F5}" destId="{83BEA1EF-4A93-480C-B1C1-F08F74A407D7}" srcOrd="0" destOrd="0" presId="urn:microsoft.com/office/officeart/2005/8/layout/hList9"/>
    <dgm:cxn modelId="{D37F1E32-5287-464D-8C56-82D67BEDE1ED}" type="presParOf" srcId="{C262F519-4BFF-43E7-A84E-9C45AA0BF7FF}" destId="{DD1548B9-74B5-442E-8BCF-D58B690DE222}" srcOrd="0" destOrd="0" presId="urn:microsoft.com/office/officeart/2005/8/layout/hList9"/>
    <dgm:cxn modelId="{049BA25C-CD24-4B61-BC73-5A6B54C9FA96}" type="presParOf" srcId="{C262F519-4BFF-43E7-A84E-9C45AA0BF7FF}" destId="{015F7E2E-3601-4B0A-8CCC-BC185B78AA16}" srcOrd="1" destOrd="0" presId="urn:microsoft.com/office/officeart/2005/8/layout/hList9"/>
    <dgm:cxn modelId="{1457F74E-E969-459A-9CF9-5A5B2501FDEE}" type="presParOf" srcId="{015F7E2E-3601-4B0A-8CCC-BC185B78AA16}" destId="{B58E5932-A150-41AC-B009-25B2B6D61DBC}" srcOrd="0" destOrd="0" presId="urn:microsoft.com/office/officeart/2005/8/layout/hList9"/>
    <dgm:cxn modelId="{7844289B-ECE3-4E1F-8055-F0B8AC19A569}" type="presParOf" srcId="{015F7E2E-3601-4B0A-8CCC-BC185B78AA16}" destId="{AF6268C8-7C9B-48F1-903E-0C334540D3B1}" srcOrd="1" destOrd="0" presId="urn:microsoft.com/office/officeart/2005/8/layout/hList9"/>
    <dgm:cxn modelId="{385E7B19-260E-43E1-A7E4-10D3C2F9580F}" type="presParOf" srcId="{AF6268C8-7C9B-48F1-903E-0C334540D3B1}" destId="{8A6B894F-5B98-4E86-9DEC-550711C80424}" srcOrd="0" destOrd="0" presId="urn:microsoft.com/office/officeart/2005/8/layout/hList9"/>
    <dgm:cxn modelId="{486F1A75-A0B2-4B8C-B3A9-613304025E07}" type="presParOf" srcId="{AF6268C8-7C9B-48F1-903E-0C334540D3B1}" destId="{92D07307-7995-4BAE-B7A5-391A297B80F0}" srcOrd="1" destOrd="0" presId="urn:microsoft.com/office/officeart/2005/8/layout/hList9"/>
    <dgm:cxn modelId="{94B21A9C-5FCC-4D76-8F1E-F0A81C7F97F5}" type="presParOf" srcId="{015F7E2E-3601-4B0A-8CCC-BC185B78AA16}" destId="{CF7B2A83-E9F1-46E2-84C4-3B2B25F86C2F}" srcOrd="2" destOrd="0" presId="urn:microsoft.com/office/officeart/2005/8/layout/hList9"/>
    <dgm:cxn modelId="{6DB05448-BF45-44D9-984D-5D3B2F3EE21A}" type="presParOf" srcId="{CF7B2A83-E9F1-46E2-84C4-3B2B25F86C2F}" destId="{4D83F783-4E04-4E33-83B8-46E9348ECBA3}" srcOrd="0" destOrd="0" presId="urn:microsoft.com/office/officeart/2005/8/layout/hList9"/>
    <dgm:cxn modelId="{66D268CC-C0B6-478A-9DCE-77B4AC9BDEB4}" type="presParOf" srcId="{CF7B2A83-E9F1-46E2-84C4-3B2B25F86C2F}" destId="{DDC29789-EADC-415E-BB09-077B31894F9F}" srcOrd="1" destOrd="0" presId="urn:microsoft.com/office/officeart/2005/8/layout/hList9"/>
    <dgm:cxn modelId="{EF27719B-B8D1-4C85-8508-91048F46DAA1}" type="presParOf" srcId="{C262F519-4BFF-43E7-A84E-9C45AA0BF7FF}" destId="{E2165B79-9E7D-4ED2-ADC4-0DD2DCECB6EE}" srcOrd="2" destOrd="0" presId="urn:microsoft.com/office/officeart/2005/8/layout/hList9"/>
    <dgm:cxn modelId="{035A0B9C-7A22-45DE-AA87-9B464FFC8351}" type="presParOf" srcId="{C262F519-4BFF-43E7-A84E-9C45AA0BF7FF}" destId="{83BEA1EF-4A93-480C-B1C1-F08F74A407D7}" srcOrd="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1930DE-EEEF-4E54-A8BC-686D0684AC98}"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s-MX"/>
        </a:p>
      </dgm:t>
    </dgm:pt>
    <dgm:pt modelId="{E1FC2250-BEC1-498F-8077-22E96DE02A3A}">
      <dgm:prSet phldrT="[Texto]"/>
      <dgm:spPr/>
      <dgm:t>
        <a:bodyPr/>
        <a:lstStyle/>
        <a:p>
          <a:r>
            <a:rPr lang="es-MX" dirty="0" smtClean="0"/>
            <a:t>CREACIÓN</a:t>
          </a:r>
          <a:endParaRPr lang="es-MX" dirty="0"/>
        </a:p>
      </dgm:t>
    </dgm:pt>
    <dgm:pt modelId="{118BF100-F969-4977-935E-F8BDAF17A976}" type="parTrans" cxnId="{83BC9FCD-230E-4F6F-B9C5-8102751E70D0}">
      <dgm:prSet/>
      <dgm:spPr/>
      <dgm:t>
        <a:bodyPr/>
        <a:lstStyle/>
        <a:p>
          <a:endParaRPr lang="es-MX"/>
        </a:p>
      </dgm:t>
    </dgm:pt>
    <dgm:pt modelId="{C6430203-1112-4915-978C-8AA792C1AEC4}" type="sibTrans" cxnId="{83BC9FCD-230E-4F6F-B9C5-8102751E70D0}">
      <dgm:prSet/>
      <dgm:spPr/>
      <dgm:t>
        <a:bodyPr/>
        <a:lstStyle/>
        <a:p>
          <a:endParaRPr lang="es-MX"/>
        </a:p>
      </dgm:t>
    </dgm:pt>
    <dgm:pt modelId="{B218FED5-F12F-45B7-8D84-5774A8F7C046}">
      <dgm:prSet phldrT="[Texto]"/>
      <dgm:spPr/>
      <dgm:t>
        <a:bodyPr/>
        <a:lstStyle/>
        <a:p>
          <a:r>
            <a:rPr lang="es-MX" dirty="0" smtClean="0"/>
            <a:t>Registro de Cédula</a:t>
          </a:r>
        </a:p>
        <a:p>
          <a:endParaRPr lang="es-MX" dirty="0" smtClean="0"/>
        </a:p>
        <a:p>
          <a:r>
            <a:rPr lang="es-MX" dirty="0" smtClean="0"/>
            <a:t>Informe al INFOEM</a:t>
          </a:r>
        </a:p>
        <a:p>
          <a:endParaRPr lang="es-MX" dirty="0" smtClean="0"/>
        </a:p>
        <a:p>
          <a:r>
            <a:rPr lang="es-MX" dirty="0" smtClean="0"/>
            <a:t>Actualización Semestral</a:t>
          </a:r>
        </a:p>
      </dgm:t>
    </dgm:pt>
    <dgm:pt modelId="{8C729B66-78DD-4980-98E5-269EF964519B}" type="parTrans" cxnId="{9815BBFA-5323-48FB-B4E1-F3CF8A7E7997}">
      <dgm:prSet/>
      <dgm:spPr/>
      <dgm:t>
        <a:bodyPr/>
        <a:lstStyle/>
        <a:p>
          <a:endParaRPr lang="es-MX"/>
        </a:p>
      </dgm:t>
    </dgm:pt>
    <dgm:pt modelId="{AE692496-BB65-4DEB-9C4D-2C4CA70DD6FD}" type="sibTrans" cxnId="{9815BBFA-5323-48FB-B4E1-F3CF8A7E7997}">
      <dgm:prSet/>
      <dgm:spPr/>
      <dgm:t>
        <a:bodyPr/>
        <a:lstStyle/>
        <a:p>
          <a:endParaRPr lang="es-MX"/>
        </a:p>
      </dgm:t>
    </dgm:pt>
    <dgm:pt modelId="{85690E64-CAF8-4BD9-8B8B-D7DE6BE6C8A2}">
      <dgm:prSet phldrT="[Texto]"/>
      <dgm:spPr/>
      <dgm:t>
        <a:bodyPr/>
        <a:lstStyle/>
        <a:p>
          <a:r>
            <a:rPr lang="es-MX" dirty="0" smtClean="0"/>
            <a:t>MODIFICACIÓN</a:t>
          </a:r>
          <a:endParaRPr lang="es-MX" dirty="0"/>
        </a:p>
      </dgm:t>
    </dgm:pt>
    <dgm:pt modelId="{A557F98A-CA81-4255-BF16-710D759B4FCF}" type="parTrans" cxnId="{16BB4867-BB4B-46D0-95E4-25DBBBB94011}">
      <dgm:prSet/>
      <dgm:spPr/>
      <dgm:t>
        <a:bodyPr/>
        <a:lstStyle/>
        <a:p>
          <a:endParaRPr lang="es-MX"/>
        </a:p>
      </dgm:t>
    </dgm:pt>
    <dgm:pt modelId="{022F418D-32EC-4C0E-B87B-82C35490FB54}" type="sibTrans" cxnId="{16BB4867-BB4B-46D0-95E4-25DBBBB94011}">
      <dgm:prSet/>
      <dgm:spPr/>
      <dgm:t>
        <a:bodyPr/>
        <a:lstStyle/>
        <a:p>
          <a:endParaRPr lang="es-MX"/>
        </a:p>
      </dgm:t>
    </dgm:pt>
    <dgm:pt modelId="{3296BAD0-B1A8-47ED-BBA7-CC895F87806C}">
      <dgm:prSet phldrT="[Texto]"/>
      <dgm:spPr/>
      <dgm:t>
        <a:bodyPr/>
        <a:lstStyle/>
        <a:p>
          <a:r>
            <a:rPr lang="es-MX" dirty="0" smtClean="0"/>
            <a:t>Modificación de Cédula</a:t>
          </a:r>
        </a:p>
        <a:p>
          <a:endParaRPr lang="es-MX" dirty="0" smtClean="0"/>
        </a:p>
        <a:p>
          <a:endParaRPr lang="es-MX" dirty="0" smtClean="0"/>
        </a:p>
        <a:p>
          <a:r>
            <a:rPr lang="es-MX" dirty="0" smtClean="0"/>
            <a:t>Informe al INFOEM</a:t>
          </a:r>
        </a:p>
      </dgm:t>
    </dgm:pt>
    <dgm:pt modelId="{F2EE61DB-74E0-4DD5-BEAD-C995129F1641}" type="parTrans" cxnId="{C9A55CF0-8688-4A78-A814-C5E0C1CBFE41}">
      <dgm:prSet/>
      <dgm:spPr/>
      <dgm:t>
        <a:bodyPr/>
        <a:lstStyle/>
        <a:p>
          <a:endParaRPr lang="es-MX"/>
        </a:p>
      </dgm:t>
    </dgm:pt>
    <dgm:pt modelId="{9AC88DE5-3313-487F-A7F0-6175F4AE87D2}" type="sibTrans" cxnId="{C9A55CF0-8688-4A78-A814-C5E0C1CBFE41}">
      <dgm:prSet/>
      <dgm:spPr/>
      <dgm:t>
        <a:bodyPr/>
        <a:lstStyle/>
        <a:p>
          <a:endParaRPr lang="es-MX"/>
        </a:p>
      </dgm:t>
    </dgm:pt>
    <dgm:pt modelId="{1AA2D6E3-4DB3-4A71-8D3A-F96E0BF8F1D0}">
      <dgm:prSet phldrT="[Texto]"/>
      <dgm:spPr/>
      <dgm:t>
        <a:bodyPr/>
        <a:lstStyle/>
        <a:p>
          <a:r>
            <a:rPr lang="es-MX" dirty="0" smtClean="0"/>
            <a:t>SUPRESIÓN</a:t>
          </a:r>
          <a:endParaRPr lang="es-MX" dirty="0"/>
        </a:p>
      </dgm:t>
    </dgm:pt>
    <dgm:pt modelId="{48768C74-6ACD-48E2-9651-AA8EA977DF5F}" type="parTrans" cxnId="{EE7E3E8C-F9F5-4B37-B697-C55499ADEB83}">
      <dgm:prSet/>
      <dgm:spPr/>
      <dgm:t>
        <a:bodyPr/>
        <a:lstStyle/>
        <a:p>
          <a:endParaRPr lang="es-MX"/>
        </a:p>
      </dgm:t>
    </dgm:pt>
    <dgm:pt modelId="{61EEE05F-DAB1-4ECD-A57B-94B7D1A6D7B9}" type="sibTrans" cxnId="{EE7E3E8C-F9F5-4B37-B697-C55499ADEB83}">
      <dgm:prSet/>
      <dgm:spPr/>
      <dgm:t>
        <a:bodyPr/>
        <a:lstStyle/>
        <a:p>
          <a:endParaRPr lang="es-MX"/>
        </a:p>
      </dgm:t>
    </dgm:pt>
    <dgm:pt modelId="{CA62F6E6-4E5E-43CD-A5DE-AB8680100BBE}">
      <dgm:prSet phldrT="[Texto]"/>
      <dgm:spPr/>
      <dgm:t>
        <a:bodyPr/>
        <a:lstStyle/>
        <a:p>
          <a:r>
            <a:rPr lang="es-MX" dirty="0" smtClean="0"/>
            <a:t>Informe al INFOEM</a:t>
          </a:r>
        </a:p>
        <a:p>
          <a:endParaRPr lang="es-MX" dirty="0" smtClean="0"/>
        </a:p>
        <a:p>
          <a:r>
            <a:rPr lang="es-MX" dirty="0" smtClean="0"/>
            <a:t>Establecer el destino de los datos, en su caso, las previsiones que se adopten para su destrucción.</a:t>
          </a:r>
          <a:endParaRPr lang="es-MX" dirty="0"/>
        </a:p>
      </dgm:t>
    </dgm:pt>
    <dgm:pt modelId="{014EB3FF-4D8E-4ECA-BC07-DB234620D5C6}" type="parTrans" cxnId="{71A6AAB4-8DEF-4695-902F-6944BEB11D73}">
      <dgm:prSet/>
      <dgm:spPr/>
      <dgm:t>
        <a:bodyPr/>
        <a:lstStyle/>
        <a:p>
          <a:endParaRPr lang="es-MX"/>
        </a:p>
      </dgm:t>
    </dgm:pt>
    <dgm:pt modelId="{1D34B103-D376-45D7-8DC8-473811D1D40D}" type="sibTrans" cxnId="{71A6AAB4-8DEF-4695-902F-6944BEB11D73}">
      <dgm:prSet/>
      <dgm:spPr/>
      <dgm:t>
        <a:bodyPr/>
        <a:lstStyle/>
        <a:p>
          <a:endParaRPr lang="es-MX"/>
        </a:p>
      </dgm:t>
    </dgm:pt>
    <dgm:pt modelId="{AC6459AD-D427-4F5F-9975-7683BE25DA36}" type="pres">
      <dgm:prSet presAssocID="{BF1930DE-EEEF-4E54-A8BC-686D0684AC98}" presName="Name0" presStyleCnt="0">
        <dgm:presLayoutVars>
          <dgm:dir/>
          <dgm:animLvl val="lvl"/>
          <dgm:resizeHandles val="exact"/>
        </dgm:presLayoutVars>
      </dgm:prSet>
      <dgm:spPr/>
      <dgm:t>
        <a:bodyPr/>
        <a:lstStyle/>
        <a:p>
          <a:endParaRPr lang="es-MX"/>
        </a:p>
      </dgm:t>
    </dgm:pt>
    <dgm:pt modelId="{7244F715-881F-48C6-8643-7753A2ABFBEF}" type="pres">
      <dgm:prSet presAssocID="{E1FC2250-BEC1-498F-8077-22E96DE02A3A}" presName="compositeNode" presStyleCnt="0">
        <dgm:presLayoutVars>
          <dgm:bulletEnabled val="1"/>
        </dgm:presLayoutVars>
      </dgm:prSet>
      <dgm:spPr/>
    </dgm:pt>
    <dgm:pt modelId="{E7551CB6-93E4-4E9C-B59F-C20EA6580054}" type="pres">
      <dgm:prSet presAssocID="{E1FC2250-BEC1-498F-8077-22E96DE02A3A}" presName="bgRect" presStyleLbl="node1" presStyleIdx="0" presStyleCnt="3"/>
      <dgm:spPr/>
      <dgm:t>
        <a:bodyPr/>
        <a:lstStyle/>
        <a:p>
          <a:endParaRPr lang="es-MX"/>
        </a:p>
      </dgm:t>
    </dgm:pt>
    <dgm:pt modelId="{E3F53FE5-5740-4E8C-9A8E-78474258FD2C}" type="pres">
      <dgm:prSet presAssocID="{E1FC2250-BEC1-498F-8077-22E96DE02A3A}" presName="parentNode" presStyleLbl="node1" presStyleIdx="0" presStyleCnt="3">
        <dgm:presLayoutVars>
          <dgm:chMax val="0"/>
          <dgm:bulletEnabled val="1"/>
        </dgm:presLayoutVars>
      </dgm:prSet>
      <dgm:spPr/>
      <dgm:t>
        <a:bodyPr/>
        <a:lstStyle/>
        <a:p>
          <a:endParaRPr lang="es-MX"/>
        </a:p>
      </dgm:t>
    </dgm:pt>
    <dgm:pt modelId="{80B012B8-6651-4F45-AA0B-A4E37BB264BE}" type="pres">
      <dgm:prSet presAssocID="{E1FC2250-BEC1-498F-8077-22E96DE02A3A}" presName="childNode" presStyleLbl="node1" presStyleIdx="0" presStyleCnt="3">
        <dgm:presLayoutVars>
          <dgm:bulletEnabled val="1"/>
        </dgm:presLayoutVars>
      </dgm:prSet>
      <dgm:spPr/>
      <dgm:t>
        <a:bodyPr/>
        <a:lstStyle/>
        <a:p>
          <a:endParaRPr lang="es-MX"/>
        </a:p>
      </dgm:t>
    </dgm:pt>
    <dgm:pt modelId="{907B6A0D-E083-41D3-8965-980A19614489}" type="pres">
      <dgm:prSet presAssocID="{C6430203-1112-4915-978C-8AA792C1AEC4}" presName="hSp" presStyleCnt="0"/>
      <dgm:spPr/>
    </dgm:pt>
    <dgm:pt modelId="{B9D503A0-BDD4-4BFA-92AA-75579331CAC8}" type="pres">
      <dgm:prSet presAssocID="{C6430203-1112-4915-978C-8AA792C1AEC4}" presName="vProcSp" presStyleCnt="0"/>
      <dgm:spPr/>
    </dgm:pt>
    <dgm:pt modelId="{623D84F4-A3BC-440F-A381-A7811693B445}" type="pres">
      <dgm:prSet presAssocID="{C6430203-1112-4915-978C-8AA792C1AEC4}" presName="vSp1" presStyleCnt="0"/>
      <dgm:spPr/>
    </dgm:pt>
    <dgm:pt modelId="{999204E8-D203-4A2B-B3FE-A0C62F6ECF09}" type="pres">
      <dgm:prSet presAssocID="{C6430203-1112-4915-978C-8AA792C1AEC4}" presName="simulatedConn" presStyleLbl="solidFgAcc1" presStyleIdx="0" presStyleCnt="2"/>
      <dgm:spPr/>
    </dgm:pt>
    <dgm:pt modelId="{06849A41-F2FF-4186-8FB3-BF907F4DDB2A}" type="pres">
      <dgm:prSet presAssocID="{C6430203-1112-4915-978C-8AA792C1AEC4}" presName="vSp2" presStyleCnt="0"/>
      <dgm:spPr/>
    </dgm:pt>
    <dgm:pt modelId="{45FAD7E1-8EC2-4CE6-92CB-02F66F2999A3}" type="pres">
      <dgm:prSet presAssocID="{C6430203-1112-4915-978C-8AA792C1AEC4}" presName="sibTrans" presStyleCnt="0"/>
      <dgm:spPr/>
    </dgm:pt>
    <dgm:pt modelId="{74241F3F-B925-4AB6-93CB-FD6829910707}" type="pres">
      <dgm:prSet presAssocID="{85690E64-CAF8-4BD9-8B8B-D7DE6BE6C8A2}" presName="compositeNode" presStyleCnt="0">
        <dgm:presLayoutVars>
          <dgm:bulletEnabled val="1"/>
        </dgm:presLayoutVars>
      </dgm:prSet>
      <dgm:spPr/>
    </dgm:pt>
    <dgm:pt modelId="{47D2F682-7547-480E-9979-3F291BD395E9}" type="pres">
      <dgm:prSet presAssocID="{85690E64-CAF8-4BD9-8B8B-D7DE6BE6C8A2}" presName="bgRect" presStyleLbl="node1" presStyleIdx="1" presStyleCnt="3"/>
      <dgm:spPr/>
      <dgm:t>
        <a:bodyPr/>
        <a:lstStyle/>
        <a:p>
          <a:endParaRPr lang="es-MX"/>
        </a:p>
      </dgm:t>
    </dgm:pt>
    <dgm:pt modelId="{2317395B-A86E-447B-99E9-36C85DDC6536}" type="pres">
      <dgm:prSet presAssocID="{85690E64-CAF8-4BD9-8B8B-D7DE6BE6C8A2}" presName="parentNode" presStyleLbl="node1" presStyleIdx="1" presStyleCnt="3">
        <dgm:presLayoutVars>
          <dgm:chMax val="0"/>
          <dgm:bulletEnabled val="1"/>
        </dgm:presLayoutVars>
      </dgm:prSet>
      <dgm:spPr/>
      <dgm:t>
        <a:bodyPr/>
        <a:lstStyle/>
        <a:p>
          <a:endParaRPr lang="es-MX"/>
        </a:p>
      </dgm:t>
    </dgm:pt>
    <dgm:pt modelId="{C585CD8C-746D-4E1E-AC3D-561EF5CD3BD2}" type="pres">
      <dgm:prSet presAssocID="{85690E64-CAF8-4BD9-8B8B-D7DE6BE6C8A2}" presName="childNode" presStyleLbl="node1" presStyleIdx="1" presStyleCnt="3">
        <dgm:presLayoutVars>
          <dgm:bulletEnabled val="1"/>
        </dgm:presLayoutVars>
      </dgm:prSet>
      <dgm:spPr/>
      <dgm:t>
        <a:bodyPr/>
        <a:lstStyle/>
        <a:p>
          <a:endParaRPr lang="es-MX"/>
        </a:p>
      </dgm:t>
    </dgm:pt>
    <dgm:pt modelId="{0735E16B-45C3-4707-A436-C94A81761CD5}" type="pres">
      <dgm:prSet presAssocID="{022F418D-32EC-4C0E-B87B-82C35490FB54}" presName="hSp" presStyleCnt="0"/>
      <dgm:spPr/>
    </dgm:pt>
    <dgm:pt modelId="{4FAC338F-1BAE-4857-9438-A2FAD6D8917F}" type="pres">
      <dgm:prSet presAssocID="{022F418D-32EC-4C0E-B87B-82C35490FB54}" presName="vProcSp" presStyleCnt="0"/>
      <dgm:spPr/>
    </dgm:pt>
    <dgm:pt modelId="{6DEB54CA-32E9-4122-AB40-A1CE83689B50}" type="pres">
      <dgm:prSet presAssocID="{022F418D-32EC-4C0E-B87B-82C35490FB54}" presName="vSp1" presStyleCnt="0"/>
      <dgm:spPr/>
    </dgm:pt>
    <dgm:pt modelId="{3B0E93B1-721A-4DF5-9DC0-52CEFA57EA3C}" type="pres">
      <dgm:prSet presAssocID="{022F418D-32EC-4C0E-B87B-82C35490FB54}" presName="simulatedConn" presStyleLbl="solidFgAcc1" presStyleIdx="1" presStyleCnt="2"/>
      <dgm:spPr/>
    </dgm:pt>
    <dgm:pt modelId="{E5F7A94C-F4CB-4E99-AC4B-A548526BAE72}" type="pres">
      <dgm:prSet presAssocID="{022F418D-32EC-4C0E-B87B-82C35490FB54}" presName="vSp2" presStyleCnt="0"/>
      <dgm:spPr/>
    </dgm:pt>
    <dgm:pt modelId="{706A2DDC-EEFD-42FF-A0CE-E5B603928352}" type="pres">
      <dgm:prSet presAssocID="{022F418D-32EC-4C0E-B87B-82C35490FB54}" presName="sibTrans" presStyleCnt="0"/>
      <dgm:spPr/>
    </dgm:pt>
    <dgm:pt modelId="{E2A6E384-3C6F-4F47-AD34-EC6CA4E38DCE}" type="pres">
      <dgm:prSet presAssocID="{1AA2D6E3-4DB3-4A71-8D3A-F96E0BF8F1D0}" presName="compositeNode" presStyleCnt="0">
        <dgm:presLayoutVars>
          <dgm:bulletEnabled val="1"/>
        </dgm:presLayoutVars>
      </dgm:prSet>
      <dgm:spPr/>
    </dgm:pt>
    <dgm:pt modelId="{95758DB3-585B-4231-B64B-1C5023A1B283}" type="pres">
      <dgm:prSet presAssocID="{1AA2D6E3-4DB3-4A71-8D3A-F96E0BF8F1D0}" presName="bgRect" presStyleLbl="node1" presStyleIdx="2" presStyleCnt="3"/>
      <dgm:spPr/>
      <dgm:t>
        <a:bodyPr/>
        <a:lstStyle/>
        <a:p>
          <a:endParaRPr lang="es-MX"/>
        </a:p>
      </dgm:t>
    </dgm:pt>
    <dgm:pt modelId="{808D64BA-B569-4727-9003-CAFDF24DF5C3}" type="pres">
      <dgm:prSet presAssocID="{1AA2D6E3-4DB3-4A71-8D3A-F96E0BF8F1D0}" presName="parentNode" presStyleLbl="node1" presStyleIdx="2" presStyleCnt="3">
        <dgm:presLayoutVars>
          <dgm:chMax val="0"/>
          <dgm:bulletEnabled val="1"/>
        </dgm:presLayoutVars>
      </dgm:prSet>
      <dgm:spPr/>
      <dgm:t>
        <a:bodyPr/>
        <a:lstStyle/>
        <a:p>
          <a:endParaRPr lang="es-MX"/>
        </a:p>
      </dgm:t>
    </dgm:pt>
    <dgm:pt modelId="{2FB4C7A1-CAD5-4A58-95D3-3C0D03C23E6F}" type="pres">
      <dgm:prSet presAssocID="{1AA2D6E3-4DB3-4A71-8D3A-F96E0BF8F1D0}" presName="childNode" presStyleLbl="node1" presStyleIdx="2" presStyleCnt="3">
        <dgm:presLayoutVars>
          <dgm:bulletEnabled val="1"/>
        </dgm:presLayoutVars>
      </dgm:prSet>
      <dgm:spPr/>
      <dgm:t>
        <a:bodyPr/>
        <a:lstStyle/>
        <a:p>
          <a:endParaRPr lang="es-MX"/>
        </a:p>
      </dgm:t>
    </dgm:pt>
  </dgm:ptLst>
  <dgm:cxnLst>
    <dgm:cxn modelId="{51B3C735-1489-406E-B5B3-87D44A145579}" type="presOf" srcId="{B218FED5-F12F-45B7-8D84-5774A8F7C046}" destId="{80B012B8-6651-4F45-AA0B-A4E37BB264BE}" srcOrd="0" destOrd="0" presId="urn:microsoft.com/office/officeart/2005/8/layout/hProcess7"/>
    <dgm:cxn modelId="{EEEA6E94-0EBF-46BC-81EB-6A46AFC65B57}" type="presOf" srcId="{85690E64-CAF8-4BD9-8B8B-D7DE6BE6C8A2}" destId="{47D2F682-7547-480E-9979-3F291BD395E9}" srcOrd="0" destOrd="0" presId="urn:microsoft.com/office/officeart/2005/8/layout/hProcess7"/>
    <dgm:cxn modelId="{76AF1E93-7E4A-48AE-9220-52C7283125DB}" type="presOf" srcId="{3296BAD0-B1A8-47ED-BBA7-CC895F87806C}" destId="{C585CD8C-746D-4E1E-AC3D-561EF5CD3BD2}" srcOrd="0" destOrd="0" presId="urn:microsoft.com/office/officeart/2005/8/layout/hProcess7"/>
    <dgm:cxn modelId="{80FB01ED-804C-456F-8A44-4BDD366C7DBF}" type="presOf" srcId="{1AA2D6E3-4DB3-4A71-8D3A-F96E0BF8F1D0}" destId="{808D64BA-B569-4727-9003-CAFDF24DF5C3}" srcOrd="1" destOrd="0" presId="urn:microsoft.com/office/officeart/2005/8/layout/hProcess7"/>
    <dgm:cxn modelId="{83BC9FCD-230E-4F6F-B9C5-8102751E70D0}" srcId="{BF1930DE-EEEF-4E54-A8BC-686D0684AC98}" destId="{E1FC2250-BEC1-498F-8077-22E96DE02A3A}" srcOrd="0" destOrd="0" parTransId="{118BF100-F969-4977-935E-F8BDAF17A976}" sibTransId="{C6430203-1112-4915-978C-8AA792C1AEC4}"/>
    <dgm:cxn modelId="{F596F2E1-38A4-4F6C-9E3C-C727F9722135}" type="presOf" srcId="{E1FC2250-BEC1-498F-8077-22E96DE02A3A}" destId="{E3F53FE5-5740-4E8C-9A8E-78474258FD2C}" srcOrd="1" destOrd="0" presId="urn:microsoft.com/office/officeart/2005/8/layout/hProcess7"/>
    <dgm:cxn modelId="{3D39BFEC-197C-4B2F-87CE-394F0D08E796}" type="presOf" srcId="{CA62F6E6-4E5E-43CD-A5DE-AB8680100BBE}" destId="{2FB4C7A1-CAD5-4A58-95D3-3C0D03C23E6F}" srcOrd="0" destOrd="0" presId="urn:microsoft.com/office/officeart/2005/8/layout/hProcess7"/>
    <dgm:cxn modelId="{205CB647-1D4F-4AF5-9C47-B4A24E5EBE41}" type="presOf" srcId="{85690E64-CAF8-4BD9-8B8B-D7DE6BE6C8A2}" destId="{2317395B-A86E-447B-99E9-36C85DDC6536}" srcOrd="1" destOrd="0" presId="urn:microsoft.com/office/officeart/2005/8/layout/hProcess7"/>
    <dgm:cxn modelId="{C9A55CF0-8688-4A78-A814-C5E0C1CBFE41}" srcId="{85690E64-CAF8-4BD9-8B8B-D7DE6BE6C8A2}" destId="{3296BAD0-B1A8-47ED-BBA7-CC895F87806C}" srcOrd="0" destOrd="0" parTransId="{F2EE61DB-74E0-4DD5-BEAD-C995129F1641}" sibTransId="{9AC88DE5-3313-487F-A7F0-6175F4AE87D2}"/>
    <dgm:cxn modelId="{EE7E3E8C-F9F5-4B37-B697-C55499ADEB83}" srcId="{BF1930DE-EEEF-4E54-A8BC-686D0684AC98}" destId="{1AA2D6E3-4DB3-4A71-8D3A-F96E0BF8F1D0}" srcOrd="2" destOrd="0" parTransId="{48768C74-6ACD-48E2-9651-AA8EA977DF5F}" sibTransId="{61EEE05F-DAB1-4ECD-A57B-94B7D1A6D7B9}"/>
    <dgm:cxn modelId="{6D65AB71-6659-42A6-BA36-42C48E8D44F8}" type="presOf" srcId="{E1FC2250-BEC1-498F-8077-22E96DE02A3A}" destId="{E7551CB6-93E4-4E9C-B59F-C20EA6580054}" srcOrd="0" destOrd="0" presId="urn:microsoft.com/office/officeart/2005/8/layout/hProcess7"/>
    <dgm:cxn modelId="{3F8FAFE7-D6A2-4B3C-8C1C-8CA71FADBC9B}" type="presOf" srcId="{1AA2D6E3-4DB3-4A71-8D3A-F96E0BF8F1D0}" destId="{95758DB3-585B-4231-B64B-1C5023A1B283}" srcOrd="0" destOrd="0" presId="urn:microsoft.com/office/officeart/2005/8/layout/hProcess7"/>
    <dgm:cxn modelId="{71A6AAB4-8DEF-4695-902F-6944BEB11D73}" srcId="{1AA2D6E3-4DB3-4A71-8D3A-F96E0BF8F1D0}" destId="{CA62F6E6-4E5E-43CD-A5DE-AB8680100BBE}" srcOrd="0" destOrd="0" parTransId="{014EB3FF-4D8E-4ECA-BC07-DB234620D5C6}" sibTransId="{1D34B103-D376-45D7-8DC8-473811D1D40D}"/>
    <dgm:cxn modelId="{9815BBFA-5323-48FB-B4E1-F3CF8A7E7997}" srcId="{E1FC2250-BEC1-498F-8077-22E96DE02A3A}" destId="{B218FED5-F12F-45B7-8D84-5774A8F7C046}" srcOrd="0" destOrd="0" parTransId="{8C729B66-78DD-4980-98E5-269EF964519B}" sibTransId="{AE692496-BB65-4DEB-9C4D-2C4CA70DD6FD}"/>
    <dgm:cxn modelId="{E27C53C1-7C15-4002-9BF6-1129FA6ECC8E}" type="presOf" srcId="{BF1930DE-EEEF-4E54-A8BC-686D0684AC98}" destId="{AC6459AD-D427-4F5F-9975-7683BE25DA36}" srcOrd="0" destOrd="0" presId="urn:microsoft.com/office/officeart/2005/8/layout/hProcess7"/>
    <dgm:cxn modelId="{16BB4867-BB4B-46D0-95E4-25DBBBB94011}" srcId="{BF1930DE-EEEF-4E54-A8BC-686D0684AC98}" destId="{85690E64-CAF8-4BD9-8B8B-D7DE6BE6C8A2}" srcOrd="1" destOrd="0" parTransId="{A557F98A-CA81-4255-BF16-710D759B4FCF}" sibTransId="{022F418D-32EC-4C0E-B87B-82C35490FB54}"/>
    <dgm:cxn modelId="{3E3BE08D-CC5C-4BAD-B7AD-DA05DB01ED5A}" type="presParOf" srcId="{AC6459AD-D427-4F5F-9975-7683BE25DA36}" destId="{7244F715-881F-48C6-8643-7753A2ABFBEF}" srcOrd="0" destOrd="0" presId="urn:microsoft.com/office/officeart/2005/8/layout/hProcess7"/>
    <dgm:cxn modelId="{7E56DEDE-EB18-4B26-BF1C-7444BB71D501}" type="presParOf" srcId="{7244F715-881F-48C6-8643-7753A2ABFBEF}" destId="{E7551CB6-93E4-4E9C-B59F-C20EA6580054}" srcOrd="0" destOrd="0" presId="urn:microsoft.com/office/officeart/2005/8/layout/hProcess7"/>
    <dgm:cxn modelId="{484B92A9-94C4-466D-BF4D-AE19C0E14DA2}" type="presParOf" srcId="{7244F715-881F-48C6-8643-7753A2ABFBEF}" destId="{E3F53FE5-5740-4E8C-9A8E-78474258FD2C}" srcOrd="1" destOrd="0" presId="urn:microsoft.com/office/officeart/2005/8/layout/hProcess7"/>
    <dgm:cxn modelId="{543AC6CB-8630-485B-98E5-0ABD45D9EDC0}" type="presParOf" srcId="{7244F715-881F-48C6-8643-7753A2ABFBEF}" destId="{80B012B8-6651-4F45-AA0B-A4E37BB264BE}" srcOrd="2" destOrd="0" presId="urn:microsoft.com/office/officeart/2005/8/layout/hProcess7"/>
    <dgm:cxn modelId="{2D423C6E-445F-4739-A3F6-9C3FAF656546}" type="presParOf" srcId="{AC6459AD-D427-4F5F-9975-7683BE25DA36}" destId="{907B6A0D-E083-41D3-8965-980A19614489}" srcOrd="1" destOrd="0" presId="urn:microsoft.com/office/officeart/2005/8/layout/hProcess7"/>
    <dgm:cxn modelId="{D9F44816-559B-411D-999D-73EDA94520E7}" type="presParOf" srcId="{AC6459AD-D427-4F5F-9975-7683BE25DA36}" destId="{B9D503A0-BDD4-4BFA-92AA-75579331CAC8}" srcOrd="2" destOrd="0" presId="urn:microsoft.com/office/officeart/2005/8/layout/hProcess7"/>
    <dgm:cxn modelId="{456BBC5C-8EB2-4BCC-B63C-964D5B713876}" type="presParOf" srcId="{B9D503A0-BDD4-4BFA-92AA-75579331CAC8}" destId="{623D84F4-A3BC-440F-A381-A7811693B445}" srcOrd="0" destOrd="0" presId="urn:microsoft.com/office/officeart/2005/8/layout/hProcess7"/>
    <dgm:cxn modelId="{1C65DD30-618E-4328-A6B7-DA52C1A07627}" type="presParOf" srcId="{B9D503A0-BDD4-4BFA-92AA-75579331CAC8}" destId="{999204E8-D203-4A2B-B3FE-A0C62F6ECF09}" srcOrd="1" destOrd="0" presId="urn:microsoft.com/office/officeart/2005/8/layout/hProcess7"/>
    <dgm:cxn modelId="{76B7DC13-1FDA-4FE5-B886-EAD76BEED156}" type="presParOf" srcId="{B9D503A0-BDD4-4BFA-92AA-75579331CAC8}" destId="{06849A41-F2FF-4186-8FB3-BF907F4DDB2A}" srcOrd="2" destOrd="0" presId="urn:microsoft.com/office/officeart/2005/8/layout/hProcess7"/>
    <dgm:cxn modelId="{CE546635-6517-4439-8C20-C8DEAE11BFDC}" type="presParOf" srcId="{AC6459AD-D427-4F5F-9975-7683BE25DA36}" destId="{45FAD7E1-8EC2-4CE6-92CB-02F66F2999A3}" srcOrd="3" destOrd="0" presId="urn:microsoft.com/office/officeart/2005/8/layout/hProcess7"/>
    <dgm:cxn modelId="{7BB83DC0-3DB7-4F0A-A927-4A3A8F683C01}" type="presParOf" srcId="{AC6459AD-D427-4F5F-9975-7683BE25DA36}" destId="{74241F3F-B925-4AB6-93CB-FD6829910707}" srcOrd="4" destOrd="0" presId="urn:microsoft.com/office/officeart/2005/8/layout/hProcess7"/>
    <dgm:cxn modelId="{6EFD1E65-FBB1-41F0-B4C8-A49FD6BBC314}" type="presParOf" srcId="{74241F3F-B925-4AB6-93CB-FD6829910707}" destId="{47D2F682-7547-480E-9979-3F291BD395E9}" srcOrd="0" destOrd="0" presId="urn:microsoft.com/office/officeart/2005/8/layout/hProcess7"/>
    <dgm:cxn modelId="{CE086385-E64F-43BD-8BC0-BB22C2EAF585}" type="presParOf" srcId="{74241F3F-B925-4AB6-93CB-FD6829910707}" destId="{2317395B-A86E-447B-99E9-36C85DDC6536}" srcOrd="1" destOrd="0" presId="urn:microsoft.com/office/officeart/2005/8/layout/hProcess7"/>
    <dgm:cxn modelId="{F298997E-D31E-4022-B184-915579C80667}" type="presParOf" srcId="{74241F3F-B925-4AB6-93CB-FD6829910707}" destId="{C585CD8C-746D-4E1E-AC3D-561EF5CD3BD2}" srcOrd="2" destOrd="0" presId="urn:microsoft.com/office/officeart/2005/8/layout/hProcess7"/>
    <dgm:cxn modelId="{C6847C5E-FFA8-4A48-87A8-BB14A122FC73}" type="presParOf" srcId="{AC6459AD-D427-4F5F-9975-7683BE25DA36}" destId="{0735E16B-45C3-4707-A436-C94A81761CD5}" srcOrd="5" destOrd="0" presId="urn:microsoft.com/office/officeart/2005/8/layout/hProcess7"/>
    <dgm:cxn modelId="{40700975-D09E-4D46-B766-5D2CBCBF5639}" type="presParOf" srcId="{AC6459AD-D427-4F5F-9975-7683BE25DA36}" destId="{4FAC338F-1BAE-4857-9438-A2FAD6D8917F}" srcOrd="6" destOrd="0" presId="urn:microsoft.com/office/officeart/2005/8/layout/hProcess7"/>
    <dgm:cxn modelId="{3719B9DB-AE39-4EF1-8485-C161A4B612C2}" type="presParOf" srcId="{4FAC338F-1BAE-4857-9438-A2FAD6D8917F}" destId="{6DEB54CA-32E9-4122-AB40-A1CE83689B50}" srcOrd="0" destOrd="0" presId="urn:microsoft.com/office/officeart/2005/8/layout/hProcess7"/>
    <dgm:cxn modelId="{5B360D7D-81FB-483A-BDA7-C29E7CA50614}" type="presParOf" srcId="{4FAC338F-1BAE-4857-9438-A2FAD6D8917F}" destId="{3B0E93B1-721A-4DF5-9DC0-52CEFA57EA3C}" srcOrd="1" destOrd="0" presId="urn:microsoft.com/office/officeart/2005/8/layout/hProcess7"/>
    <dgm:cxn modelId="{7E0CC8A3-CB80-4F24-B645-8EA9D9A130B9}" type="presParOf" srcId="{4FAC338F-1BAE-4857-9438-A2FAD6D8917F}" destId="{E5F7A94C-F4CB-4E99-AC4B-A548526BAE72}" srcOrd="2" destOrd="0" presId="urn:microsoft.com/office/officeart/2005/8/layout/hProcess7"/>
    <dgm:cxn modelId="{20BBC344-10FB-4262-B014-DB7EF5E84408}" type="presParOf" srcId="{AC6459AD-D427-4F5F-9975-7683BE25DA36}" destId="{706A2DDC-EEFD-42FF-A0CE-E5B603928352}" srcOrd="7" destOrd="0" presId="urn:microsoft.com/office/officeart/2005/8/layout/hProcess7"/>
    <dgm:cxn modelId="{6E232190-B7AD-4C79-A2B7-F7D174052F0B}" type="presParOf" srcId="{AC6459AD-D427-4F5F-9975-7683BE25DA36}" destId="{E2A6E384-3C6F-4F47-AD34-EC6CA4E38DCE}" srcOrd="8" destOrd="0" presId="urn:microsoft.com/office/officeart/2005/8/layout/hProcess7"/>
    <dgm:cxn modelId="{AD7B123D-5807-434C-BA1A-7456B4F9151C}" type="presParOf" srcId="{E2A6E384-3C6F-4F47-AD34-EC6CA4E38DCE}" destId="{95758DB3-585B-4231-B64B-1C5023A1B283}" srcOrd="0" destOrd="0" presId="urn:microsoft.com/office/officeart/2005/8/layout/hProcess7"/>
    <dgm:cxn modelId="{058293B8-A724-409E-B38E-D0BCB726F06C}" type="presParOf" srcId="{E2A6E384-3C6F-4F47-AD34-EC6CA4E38DCE}" destId="{808D64BA-B569-4727-9003-CAFDF24DF5C3}" srcOrd="1" destOrd="0" presId="urn:microsoft.com/office/officeart/2005/8/layout/hProcess7"/>
    <dgm:cxn modelId="{858C4801-C4C1-45EC-B2D2-E5625F2A6B52}" type="presParOf" srcId="{E2A6E384-3C6F-4F47-AD34-EC6CA4E38DCE}" destId="{2FB4C7A1-CAD5-4A58-95D3-3C0D03C23E6F}"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36DE-40E1-4AB0-9BBF-2675434E5786}">
      <dsp:nvSpPr>
        <dsp:cNvPr id="0" name=""/>
        <dsp:cNvSpPr/>
      </dsp:nvSpPr>
      <dsp:spPr>
        <a:xfrm>
          <a:off x="744689" y="0"/>
          <a:ext cx="5429113" cy="3393196"/>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B239A-4E27-40FC-A969-B46CED66F6DF}">
      <dsp:nvSpPr>
        <dsp:cNvPr id="0" name=""/>
        <dsp:cNvSpPr/>
      </dsp:nvSpPr>
      <dsp:spPr>
        <a:xfrm>
          <a:off x="1434187" y="2341983"/>
          <a:ext cx="141156" cy="14115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24FE2-33CC-4892-83C1-57247F74782C}">
      <dsp:nvSpPr>
        <dsp:cNvPr id="0" name=""/>
        <dsp:cNvSpPr/>
      </dsp:nvSpPr>
      <dsp:spPr>
        <a:xfrm>
          <a:off x="1504765" y="2412562"/>
          <a:ext cx="1264983" cy="98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96" tIns="0" rIns="0" bIns="0" numCol="1" spcCol="1270" anchor="t" anchorCtr="0">
          <a:noAutofit/>
        </a:bodyPr>
        <a:lstStyle/>
        <a:p>
          <a:pPr lvl="0" algn="l" defTabSz="1733550">
            <a:lnSpc>
              <a:spcPct val="90000"/>
            </a:lnSpc>
            <a:spcBef>
              <a:spcPct val="0"/>
            </a:spcBef>
            <a:spcAft>
              <a:spcPct val="35000"/>
            </a:spcAft>
          </a:pPr>
          <a:r>
            <a:rPr lang="es-MX" sz="3900" kern="1200" dirty="0" smtClean="0"/>
            <a:t>Datos</a:t>
          </a:r>
          <a:endParaRPr lang="es-MX" sz="3900" kern="1200" dirty="0"/>
        </a:p>
      </dsp:txBody>
      <dsp:txXfrm>
        <a:off x="1504765" y="2412562"/>
        <a:ext cx="1264983" cy="980633"/>
      </dsp:txXfrm>
    </dsp:sp>
    <dsp:sp modelId="{4ABB9759-F24A-4786-AFEB-D03070924ECB}">
      <dsp:nvSpPr>
        <dsp:cNvPr id="0" name=""/>
        <dsp:cNvSpPr/>
      </dsp:nvSpPr>
      <dsp:spPr>
        <a:xfrm>
          <a:off x="2680168" y="1419713"/>
          <a:ext cx="255168" cy="255168"/>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60D02-041F-4EED-BB44-94ACAA4C8B9A}">
      <dsp:nvSpPr>
        <dsp:cNvPr id="0" name=""/>
        <dsp:cNvSpPr/>
      </dsp:nvSpPr>
      <dsp:spPr>
        <a:xfrm>
          <a:off x="2155672" y="1547297"/>
          <a:ext cx="2607147" cy="184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08" tIns="0" rIns="0" bIns="0" numCol="1" spcCol="1270" anchor="t" anchorCtr="0">
          <a:noAutofit/>
        </a:bodyPr>
        <a:lstStyle/>
        <a:p>
          <a:pPr lvl="0" algn="l" defTabSz="1689100">
            <a:lnSpc>
              <a:spcPct val="90000"/>
            </a:lnSpc>
            <a:spcBef>
              <a:spcPct val="0"/>
            </a:spcBef>
            <a:spcAft>
              <a:spcPct val="35000"/>
            </a:spcAft>
          </a:pPr>
          <a:r>
            <a:rPr lang="es-MX" sz="3800" kern="1200" dirty="0" smtClean="0"/>
            <a:t>Metadatos</a:t>
          </a:r>
          <a:endParaRPr lang="es-MX" sz="3800" kern="1200" dirty="0"/>
        </a:p>
      </dsp:txBody>
      <dsp:txXfrm>
        <a:off x="2155672" y="1547297"/>
        <a:ext cx="2607147" cy="1845898"/>
      </dsp:txXfrm>
    </dsp:sp>
    <dsp:sp modelId="{969CF0F7-22D3-421A-A020-CB004ED9FE3D}">
      <dsp:nvSpPr>
        <dsp:cNvPr id="0" name=""/>
        <dsp:cNvSpPr/>
      </dsp:nvSpPr>
      <dsp:spPr>
        <a:xfrm>
          <a:off x="4178603" y="858478"/>
          <a:ext cx="352892" cy="35289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A7C32-9F74-4B36-9729-7D04215AD280}">
      <dsp:nvSpPr>
        <dsp:cNvPr id="0" name=""/>
        <dsp:cNvSpPr/>
      </dsp:nvSpPr>
      <dsp:spPr>
        <a:xfrm>
          <a:off x="3128724" y="1034924"/>
          <a:ext cx="3755639" cy="235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90" tIns="0" rIns="0" bIns="0" numCol="1" spcCol="1270" anchor="t" anchorCtr="0">
          <a:noAutofit/>
        </a:bodyPr>
        <a:lstStyle/>
        <a:p>
          <a:pPr lvl="0" algn="l" defTabSz="1689100">
            <a:lnSpc>
              <a:spcPct val="90000"/>
            </a:lnSpc>
            <a:spcBef>
              <a:spcPct val="0"/>
            </a:spcBef>
            <a:spcAft>
              <a:spcPct val="35000"/>
            </a:spcAft>
          </a:pPr>
          <a:r>
            <a:rPr lang="es-MX" sz="3800" kern="1200" dirty="0" smtClean="0"/>
            <a:t>Identificador</a:t>
          </a:r>
          <a:endParaRPr lang="es-MX" sz="3800" kern="1200" dirty="0"/>
        </a:p>
      </dsp:txBody>
      <dsp:txXfrm>
        <a:off x="3128724" y="1034924"/>
        <a:ext cx="3755639" cy="23582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2E2B5-41DB-4446-ABF1-87E1EA45D1EC}">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Aquellos que puedan revelar aspectos como origen étnico o racial</a:t>
          </a:r>
          <a:endParaRPr lang="es-MX" sz="1900" kern="1200" dirty="0"/>
        </a:p>
      </dsp:txBody>
      <dsp:txXfrm rot="5400000">
        <a:off x="0" y="0"/>
        <a:ext cx="3048000" cy="1524000"/>
      </dsp:txXfrm>
    </dsp:sp>
    <dsp:sp modelId="{ABA2877C-5008-4166-A243-47B026316DEE}">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Información de salud física o mental, información genética, datos biométricos, firma electrónica</a:t>
          </a:r>
          <a:endParaRPr lang="es-MX" sz="1900" kern="1200" dirty="0"/>
        </a:p>
      </dsp:txBody>
      <dsp:txXfrm>
        <a:off x="3048000" y="0"/>
        <a:ext cx="3048000" cy="1524000"/>
      </dsp:txXfrm>
    </dsp:sp>
    <dsp:sp modelId="{674F0024-4E07-403C-8198-79378078DD38}">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Preferencia sexual</a:t>
          </a:r>
          <a:endParaRPr lang="es-MX" sz="1900" kern="1200" dirty="0"/>
        </a:p>
      </dsp:txBody>
      <dsp:txXfrm rot="10800000">
        <a:off x="0" y="2539999"/>
        <a:ext cx="3048000" cy="1524000"/>
      </dsp:txXfrm>
    </dsp:sp>
    <dsp:sp modelId="{92A0C9CB-FA0F-4527-911E-58AF9A7CCEF1}">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creencias religiosas, filosóficas o morales; afiliación sindical; opiniones políticas.</a:t>
          </a:r>
          <a:endParaRPr lang="es-MX" sz="1900" kern="1200" dirty="0"/>
        </a:p>
      </dsp:txBody>
      <dsp:txXfrm rot="-5400000">
        <a:off x="3048000" y="2539999"/>
        <a:ext cx="3048000" cy="1524000"/>
      </dsp:txXfrm>
    </dsp:sp>
    <dsp:sp modelId="{7B57B5F7-F130-4520-9BD7-8CCC4FA85375}">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smtClean="0"/>
            <a:t>DPS</a:t>
          </a:r>
          <a:endParaRPr lang="es-MX" sz="1900" kern="1200" dirty="0"/>
        </a:p>
      </dsp:txBody>
      <dsp:txXfrm>
        <a:off x="2183197" y="1573596"/>
        <a:ext cx="1729606" cy="9168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0471ED-2804-4693-9D32-89419DF58608}" type="datetimeFigureOut">
              <a:rPr lang="es-MX" smtClean="0"/>
              <a:t>08/02/2016</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34310B-2B2D-4177-B19C-F29CF529E0F7}" type="slidenum">
              <a:rPr lang="es-MX" smtClean="0"/>
              <a:t>‹Nº›</a:t>
            </a:fld>
            <a:endParaRPr lang="es-MX"/>
          </a:p>
        </p:txBody>
      </p:sp>
    </p:spTree>
    <p:extLst>
      <p:ext uri="{BB962C8B-B14F-4D97-AF65-F5344CB8AC3E}">
        <p14:creationId xmlns:p14="http://schemas.microsoft.com/office/powerpoint/2010/main" val="177226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encabezado 5"/>
          <p:cNvSpPr>
            <a:spLocks noGrp="1"/>
          </p:cNvSpPr>
          <p:nvPr>
            <p:ph type="hdr" sz="quarter" idx="12"/>
          </p:nvPr>
        </p:nvSpPr>
        <p:spPr/>
        <p:txBody>
          <a:bodyPr/>
          <a:lstStyle/>
          <a:p>
            <a:endParaRPr lang="es-MX"/>
          </a:p>
        </p:txBody>
      </p:sp>
    </p:spTree>
    <p:extLst>
      <p:ext uri="{BB962C8B-B14F-4D97-AF65-F5344CB8AC3E}">
        <p14:creationId xmlns:p14="http://schemas.microsoft.com/office/powerpoint/2010/main" val="75312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08/02/2016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77707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08/02/2016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65801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08/02/2016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128167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323787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945325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1137688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A5D8BE6-06A8-4C46-AAF9-108DB2E402E4}" type="datetimeFigureOut">
              <a:rPr lang="es-MX" smtClean="0"/>
              <a:t>08/02/2016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2362588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A5D8BE6-06A8-4C46-AAF9-108DB2E402E4}" type="datetimeFigureOut">
              <a:rPr lang="es-MX" smtClean="0"/>
              <a:t>08/02/2016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38617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A5D8BE6-06A8-4C46-AAF9-108DB2E402E4}" type="datetimeFigureOut">
              <a:rPr lang="es-MX" smtClean="0"/>
              <a:t>08/02/2016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93334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A5D8BE6-06A8-4C46-AAF9-108DB2E402E4}" type="datetimeFigureOut">
              <a:rPr lang="es-MX" smtClean="0"/>
              <a:t>08/02/2016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3761420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A5D8BE6-06A8-4C46-AAF9-108DB2E402E4}" type="datetimeFigureOut">
              <a:rPr lang="es-MX" smtClean="0"/>
              <a:t>08/02/2016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306284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08/02/2016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1012246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A5D8BE6-06A8-4C46-AAF9-108DB2E402E4}" type="datetimeFigureOut">
              <a:rPr lang="es-MX" smtClean="0"/>
              <a:t>08/02/2016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3984255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93688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1644234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7943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57554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26027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65921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25728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42087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4833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228E684-9D62-7A40-93E1-F51B6153B253}" type="datetimeFigureOut">
              <a:rPr lang="es-ES" smtClean="0"/>
              <a:t>08/02/2016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4140662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6819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88329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02798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15750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962035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2109561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584213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A5D8BE6-06A8-4C46-AAF9-108DB2E402E4}" type="datetimeFigureOut">
              <a:rPr lang="es-MX" smtClean="0"/>
              <a:t>08/02/2016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4274328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A5D8BE6-06A8-4C46-AAF9-108DB2E402E4}" type="datetimeFigureOut">
              <a:rPr lang="es-MX" smtClean="0"/>
              <a:t>08/02/2016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4290924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A5D8BE6-06A8-4C46-AAF9-108DB2E402E4}" type="datetimeFigureOut">
              <a:rPr lang="es-MX" smtClean="0"/>
              <a:t>08/02/2016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137619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E228E684-9D62-7A40-93E1-F51B6153B253}" type="datetimeFigureOut">
              <a:rPr lang="es-ES" smtClean="0"/>
              <a:t>08/02/2016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906013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A5D8BE6-06A8-4C46-AAF9-108DB2E402E4}" type="datetimeFigureOut">
              <a:rPr lang="es-MX" smtClean="0"/>
              <a:t>08/02/2016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4142294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A5D8BE6-06A8-4C46-AAF9-108DB2E402E4}" type="datetimeFigureOut">
              <a:rPr lang="es-MX" smtClean="0"/>
              <a:t>08/02/2016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4015900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A5D8BE6-06A8-4C46-AAF9-108DB2E402E4}" type="datetimeFigureOut">
              <a:rPr lang="es-MX" smtClean="0"/>
              <a:t>08/02/2016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3474141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479735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A5D8BE6-06A8-4C46-AAF9-108DB2E402E4}" type="datetimeFigureOut">
              <a:rPr lang="es-MX" smtClean="0"/>
              <a:t>08/02/2016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1C25C96-FDAE-4F70-864F-F8AF4168AF5E}" type="slidenum">
              <a:rPr lang="es-MX" smtClean="0"/>
              <a:t>‹Nº›</a:t>
            </a:fld>
            <a:endParaRPr lang="es-MX"/>
          </a:p>
        </p:txBody>
      </p:sp>
    </p:spTree>
    <p:extLst>
      <p:ext uri="{BB962C8B-B14F-4D97-AF65-F5344CB8AC3E}">
        <p14:creationId xmlns:p14="http://schemas.microsoft.com/office/powerpoint/2010/main" val="2271888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46167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2859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72764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16480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1815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E228E684-9D62-7A40-93E1-F51B6153B253}" type="datetimeFigureOut">
              <a:rPr lang="es-ES" smtClean="0"/>
              <a:t>08/02/2016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3413379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45432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03727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54698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97557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66684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solidFill>
                  <a:prstClr val="black">
                    <a:tint val="75000"/>
                  </a:prstClr>
                </a:solidFill>
              </a:rPr>
              <a:pPr/>
              <a:t>08/02/2016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C60302-D3D4-9F40-B218-6A5E49D19F9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146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228E684-9D62-7A40-93E1-F51B6153B253}" type="datetimeFigureOut">
              <a:rPr lang="es-ES" smtClean="0"/>
              <a:t>08/02/2016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0902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28E684-9D62-7A40-93E1-F51B6153B253}" type="datetimeFigureOut">
              <a:rPr lang="es-ES" smtClean="0"/>
              <a:t>08/02/2016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400970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t>08/02/2016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408400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t>08/02/2016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190153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8E684-9D62-7A40-93E1-F51B6153B253}" type="datetimeFigureOut">
              <a:rPr lang="es-ES" smtClean="0"/>
              <a:t>08/02/2016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60302-D3D4-9F40-B218-6A5E49D19F92}" type="slidenum">
              <a:rPr lang="es-ES" smtClean="0"/>
              <a:t>‹Nº›</a:t>
            </a:fld>
            <a:endParaRPr lang="es-ES"/>
          </a:p>
        </p:txBody>
      </p:sp>
    </p:spTree>
    <p:extLst>
      <p:ext uri="{BB962C8B-B14F-4D97-AF65-F5344CB8AC3E}">
        <p14:creationId xmlns:p14="http://schemas.microsoft.com/office/powerpoint/2010/main" val="10025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D8BE6-06A8-4C46-AAF9-108DB2E402E4}" type="datetimeFigureOut">
              <a:rPr lang="es-MX" smtClean="0"/>
              <a:t>08/02/2016</a:t>
            </a:fld>
            <a:endParaRPr 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25C96-FDAE-4F70-864F-F8AF4168AF5E}" type="slidenum">
              <a:rPr lang="es-MX" smtClean="0"/>
              <a:t>‹Nº›</a:t>
            </a:fld>
            <a:endParaRPr lang="es-MX"/>
          </a:p>
        </p:txBody>
      </p:sp>
    </p:spTree>
    <p:extLst>
      <p:ext uri="{BB962C8B-B14F-4D97-AF65-F5344CB8AC3E}">
        <p14:creationId xmlns:p14="http://schemas.microsoft.com/office/powerpoint/2010/main" val="2223831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28E684-9D62-7A40-93E1-F51B6153B253}" type="datetimeFigureOut">
              <a:rPr lang="es-ES" smtClean="0">
                <a:solidFill>
                  <a:prstClr val="black">
                    <a:tint val="75000"/>
                  </a:prstClr>
                </a:solidFill>
              </a:rPr>
              <a:pPr defTabSz="457200"/>
              <a:t>08/02/2016</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C60302-D3D4-9F40-B218-6A5E49D19F92}"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112639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D8BE6-06A8-4C46-AAF9-108DB2E402E4}" type="datetimeFigureOut">
              <a:rPr lang="es-MX" smtClean="0"/>
              <a:t>08/02/2016</a:t>
            </a:fld>
            <a:endParaRPr 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25C96-FDAE-4F70-864F-F8AF4168AF5E}" type="slidenum">
              <a:rPr lang="es-MX" smtClean="0"/>
              <a:t>‹Nº›</a:t>
            </a:fld>
            <a:endParaRPr lang="es-MX"/>
          </a:p>
        </p:txBody>
      </p:sp>
    </p:spTree>
    <p:extLst>
      <p:ext uri="{BB962C8B-B14F-4D97-AF65-F5344CB8AC3E}">
        <p14:creationId xmlns:p14="http://schemas.microsoft.com/office/powerpoint/2010/main" val="39954159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28E684-9D62-7A40-93E1-F51B6153B253}" type="datetimeFigureOut">
              <a:rPr lang="es-ES" smtClean="0">
                <a:solidFill>
                  <a:prstClr val="black">
                    <a:tint val="75000"/>
                  </a:prstClr>
                </a:solidFill>
              </a:rPr>
              <a:pPr defTabSz="457200"/>
              <a:t>08/02/2016</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C60302-D3D4-9F40-B218-6A5E49D19F92}"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4882079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hyperlink" Target="http://www.elfinanciero.com.mx/empresas/revisar-las-politicas-de-privacidad-de-redes-sociales-puede-tomar-180-horas.html"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hyperlink" Target="mailto:infoem@infoem.org.mx" TargetMode="Externa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4.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9.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2218" y="0"/>
            <a:ext cx="9248434" cy="6913463"/>
          </a:xfrm>
          <a:prstGeom prst="rect">
            <a:avLst/>
          </a:prstGeom>
        </p:spPr>
      </p:pic>
      <p:sp>
        <p:nvSpPr>
          <p:cNvPr id="5" name="Subtítulo 2"/>
          <p:cNvSpPr txBox="1">
            <a:spLocks/>
          </p:cNvSpPr>
          <p:nvPr/>
        </p:nvSpPr>
        <p:spPr>
          <a:xfrm>
            <a:off x="3838205" y="6382376"/>
            <a:ext cx="4182800" cy="3408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es-ES" sz="1400" b="1" dirty="0">
              <a:solidFill>
                <a:schemeClr val="tx1"/>
              </a:solidFill>
              <a:latin typeface="Palatino Linotype"/>
              <a:cs typeface="Palatino Linotype"/>
            </a:endParaRPr>
          </a:p>
        </p:txBody>
      </p:sp>
      <p:sp>
        <p:nvSpPr>
          <p:cNvPr id="7" name="Rectángulo 6"/>
          <p:cNvSpPr/>
          <p:nvPr/>
        </p:nvSpPr>
        <p:spPr>
          <a:xfrm>
            <a:off x="2850782" y="4577726"/>
            <a:ext cx="3788218" cy="646331"/>
          </a:xfrm>
          <a:prstGeom prst="rect">
            <a:avLst/>
          </a:prstGeom>
        </p:spPr>
        <p:txBody>
          <a:bodyPr wrap="none">
            <a:spAutoFit/>
          </a:bodyPr>
          <a:lstStyle/>
          <a:p>
            <a:pPr algn="ctr"/>
            <a:r>
              <a:rPr lang="es-ES" sz="1600" b="1" dirty="0" smtClean="0">
                <a:latin typeface="Palatino Linotype"/>
                <a:cs typeface="Palatino Linotype"/>
              </a:rPr>
              <a:t>Capacitación servidores públicos 2016</a:t>
            </a:r>
            <a:endParaRPr lang="es-ES" sz="1600" dirty="0">
              <a:cs typeface="Palatino Linotype"/>
            </a:endParaRPr>
          </a:p>
          <a:p>
            <a:pPr algn="ctr"/>
            <a:endParaRPr lang="es-ES" sz="2000" b="1" dirty="0">
              <a:solidFill>
                <a:schemeClr val="bg1">
                  <a:lumMod val="50000"/>
                </a:schemeClr>
              </a:solidFill>
              <a:latin typeface="Palatino Linotype"/>
              <a:cs typeface="Palatino Linotype"/>
            </a:endParaRPr>
          </a:p>
        </p:txBody>
      </p:sp>
      <p:sp>
        <p:nvSpPr>
          <p:cNvPr id="3" name="Subtítulo 2"/>
          <p:cNvSpPr>
            <a:spLocks noGrp="1"/>
          </p:cNvSpPr>
          <p:nvPr>
            <p:ph type="subTitle" idx="1"/>
          </p:nvPr>
        </p:nvSpPr>
        <p:spPr>
          <a:xfrm>
            <a:off x="-93348" y="1879992"/>
            <a:ext cx="8917577" cy="1857757"/>
          </a:xfrm>
        </p:spPr>
        <p:txBody>
          <a:bodyPr anchor="t">
            <a:noAutofit/>
          </a:bodyPr>
          <a:lstStyle/>
          <a:p>
            <a:r>
              <a:rPr lang="es-ES_tradnl"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a:cs typeface="Palatino Linotype"/>
              </a:rPr>
              <a:t>Protección de Datos Personales, Sistemas de Datos Personales, Avisos de Privacidad y Documentos de Seguridad</a:t>
            </a:r>
            <a:endPar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a:cs typeface="Palatino Linotype"/>
            </a:endParaRPr>
          </a:p>
        </p:txBody>
      </p:sp>
      <p:pic>
        <p:nvPicPr>
          <p:cNvPr id="11" name="Imagen 10"/>
          <p:cNvPicPr>
            <a:picLocks noChangeAspect="1"/>
          </p:cNvPicPr>
          <p:nvPr/>
        </p:nvPicPr>
        <p:blipFill>
          <a:blip r:embed="rId3"/>
          <a:stretch>
            <a:fillRect/>
          </a:stretch>
        </p:blipFill>
        <p:spPr>
          <a:xfrm>
            <a:off x="3526444" y="600523"/>
            <a:ext cx="2091109" cy="1194920"/>
          </a:xfrm>
          <a:prstGeom prst="rect">
            <a:avLst/>
          </a:prstGeom>
        </p:spPr>
      </p:pic>
    </p:spTree>
    <p:extLst>
      <p:ext uri="{BB962C8B-B14F-4D97-AF65-F5344CB8AC3E}">
        <p14:creationId xmlns:p14="http://schemas.microsoft.com/office/powerpoint/2010/main" val="2885308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fontScale="90000"/>
          </a:bodyPr>
          <a:lstStyle/>
          <a:p>
            <a:pPr algn="l"/>
            <a:r>
              <a:rPr lang="es-ES" sz="3200" b="1" dirty="0" smtClean="0">
                <a:latin typeface="Palatino Linotype"/>
                <a:cs typeface="Palatino Linotype"/>
              </a:rPr>
              <a:t>Obligaciones </a:t>
            </a:r>
            <a:endParaRPr lang="es-ES" sz="3200" b="1" dirty="0">
              <a:latin typeface="Palatino Linotype"/>
              <a:cs typeface="Palatino Linotype"/>
            </a:endParaRPr>
          </a:p>
        </p:txBody>
      </p:sp>
      <p:graphicFrame>
        <p:nvGraphicFramePr>
          <p:cNvPr id="3" name="Diagrama 2"/>
          <p:cNvGraphicFramePr/>
          <p:nvPr>
            <p:extLst>
              <p:ext uri="{D42A27DB-BD31-4B8C-83A1-F6EECF244321}">
                <p14:modId xmlns:p14="http://schemas.microsoft.com/office/powerpoint/2010/main" val="787878835"/>
              </p:ext>
            </p:extLst>
          </p:nvPr>
        </p:nvGraphicFramePr>
        <p:xfrm>
          <a:off x="356534" y="1116457"/>
          <a:ext cx="8330266" cy="5461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764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cisión 5"/>
          <p:cNvSpPr/>
          <p:nvPr/>
        </p:nvSpPr>
        <p:spPr>
          <a:xfrm>
            <a:off x="1341119" y="3033537"/>
            <a:ext cx="6505303" cy="714103"/>
          </a:xfrm>
          <a:prstGeom prst="flowChartDecision">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5" name="CuadroTexto 4"/>
          <p:cNvSpPr txBox="1"/>
          <p:nvPr/>
        </p:nvSpPr>
        <p:spPr>
          <a:xfrm>
            <a:off x="696686" y="1959428"/>
            <a:ext cx="7654834"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6000" b="1" dirty="0" smtClean="0">
                <a:ln/>
                <a:solidFill>
                  <a:schemeClr val="accent3"/>
                </a:solidFill>
              </a:rPr>
              <a:t>SISTEMAS DE DATOS PERSONALES</a:t>
            </a:r>
            <a:endParaRPr lang="es-MX" sz="6000" b="1" dirty="0">
              <a:ln/>
              <a:solidFill>
                <a:schemeClr val="accent3"/>
              </a:solidFill>
            </a:endParaRPr>
          </a:p>
        </p:txBody>
      </p:sp>
    </p:spTree>
    <p:extLst>
      <p:ext uri="{BB962C8B-B14F-4D97-AF65-F5344CB8AC3E}">
        <p14:creationId xmlns:p14="http://schemas.microsoft.com/office/powerpoint/2010/main" val="985433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fontScale="90000"/>
          </a:bodyPr>
          <a:lstStyle/>
          <a:p>
            <a:pPr algn="l"/>
            <a:r>
              <a:rPr lang="es-ES" sz="3200" b="1" dirty="0" smtClean="0">
                <a:latin typeface="Palatino Linotype"/>
                <a:cs typeface="Palatino Linotype"/>
              </a:rPr>
              <a:t>Conceptos</a:t>
            </a:r>
            <a:endParaRPr lang="es-ES" sz="3200" b="1" dirty="0">
              <a:latin typeface="Palatino Linotype"/>
              <a:cs typeface="Palatino Linotype"/>
            </a:endParaRPr>
          </a:p>
        </p:txBody>
      </p:sp>
      <p:sp>
        <p:nvSpPr>
          <p:cNvPr id="3" name="Marcador de contenido 2"/>
          <p:cNvSpPr>
            <a:spLocks noGrp="1"/>
          </p:cNvSpPr>
          <p:nvPr>
            <p:ph idx="1"/>
          </p:nvPr>
        </p:nvSpPr>
        <p:spPr>
          <a:xfrm>
            <a:off x="541163" y="1432260"/>
            <a:ext cx="8229600" cy="4525963"/>
          </a:xfrm>
        </p:spPr>
        <p:txBody>
          <a:bodyPr>
            <a:normAutofit lnSpcReduction="10000"/>
          </a:bodyPr>
          <a:lstStyle/>
          <a:p>
            <a:pPr marL="0" indent="0" algn="just">
              <a:buNone/>
            </a:pPr>
            <a:r>
              <a:rPr lang="es-MX" b="1" dirty="0"/>
              <a:t>Base de Datos: </a:t>
            </a:r>
            <a:r>
              <a:rPr lang="es-MX" dirty="0"/>
              <a:t>Conjunto organizado de archivos, registros, ficheros de datos personales, cualquiera que sea la forma o modalidad de su creación, organización, almacenamiento y acceso.</a:t>
            </a:r>
            <a:endParaRPr lang="es-ES" dirty="0">
              <a:cs typeface="Palatino Linotype"/>
            </a:endParaRPr>
          </a:p>
          <a:p>
            <a:pPr marL="0" indent="0">
              <a:buNone/>
            </a:pPr>
            <a:endParaRPr lang="es-MX" b="1" dirty="0" smtClean="0"/>
          </a:p>
          <a:p>
            <a:pPr marL="0" indent="0" algn="just">
              <a:buNone/>
            </a:pPr>
            <a:r>
              <a:rPr lang="es-MX" b="1" dirty="0" smtClean="0"/>
              <a:t>Sistema </a:t>
            </a:r>
            <a:r>
              <a:rPr lang="es-MX" b="1" dirty="0"/>
              <a:t>de datos personales: </a:t>
            </a:r>
            <a:r>
              <a:rPr lang="es-MX" dirty="0"/>
              <a:t>El conjunto ordenado de datos personales contenidos </a:t>
            </a:r>
            <a:r>
              <a:rPr lang="es-MX" dirty="0" smtClean="0"/>
              <a:t>en los </a:t>
            </a:r>
            <a:r>
              <a:rPr lang="es-MX" dirty="0"/>
              <a:t>archivos de un sujeto </a:t>
            </a:r>
            <a:r>
              <a:rPr lang="es-MX" dirty="0" smtClean="0"/>
              <a:t>obligado.</a:t>
            </a:r>
            <a:endParaRPr lang="es-MX" dirty="0">
              <a:latin typeface="Palatino Linotype"/>
              <a:cs typeface="Palatino Linotype"/>
            </a:endParaRPr>
          </a:p>
        </p:txBody>
      </p:sp>
    </p:spTree>
    <p:extLst>
      <p:ext uri="{BB962C8B-B14F-4D97-AF65-F5344CB8AC3E}">
        <p14:creationId xmlns:p14="http://schemas.microsoft.com/office/powerpoint/2010/main" val="2518220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a:bodyPr>
          <a:lstStyle/>
          <a:p>
            <a:pPr algn="l"/>
            <a:r>
              <a:rPr lang="es-ES" sz="2500" b="1" dirty="0" smtClean="0">
                <a:solidFill>
                  <a:schemeClr val="bg1">
                    <a:lumMod val="65000"/>
                  </a:schemeClr>
                </a:solidFill>
                <a:latin typeface="Palatino Linotype"/>
                <a:cs typeface="Palatino Linotype"/>
              </a:rPr>
              <a:t>Ciclo de vida de los datos personales</a:t>
            </a:r>
            <a:endParaRPr lang="es-ES" sz="2500" b="1" dirty="0">
              <a:solidFill>
                <a:schemeClr val="bg1">
                  <a:lumMod val="65000"/>
                </a:schemeClr>
              </a:solidFill>
              <a:latin typeface="Palatino Linotype"/>
              <a:cs typeface="Palatino Linotype"/>
            </a:endParaRPr>
          </a:p>
        </p:txBody>
      </p:sp>
      <p:graphicFrame>
        <p:nvGraphicFramePr>
          <p:cNvPr id="4" name="Diagrama 3"/>
          <p:cNvGraphicFramePr/>
          <p:nvPr>
            <p:extLst>
              <p:ext uri="{D42A27DB-BD31-4B8C-83A1-F6EECF244321}">
                <p14:modId xmlns:p14="http://schemas.microsoft.com/office/powerpoint/2010/main" val="2727486009"/>
              </p:ext>
            </p:extLst>
          </p:nvPr>
        </p:nvGraphicFramePr>
        <p:xfrm>
          <a:off x="1254028" y="18585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bajo 4"/>
          <p:cNvSpPr/>
          <p:nvPr/>
        </p:nvSpPr>
        <p:spPr>
          <a:xfrm rot="15982726">
            <a:off x="403536" y="2994276"/>
            <a:ext cx="3643256" cy="1715589"/>
          </a:xfrm>
          <a:prstGeom prst="curved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solidFill>
                <a:schemeClr val="tx1"/>
              </a:solidFill>
            </a:endParaRPr>
          </a:p>
        </p:txBody>
      </p:sp>
      <p:sp>
        <p:nvSpPr>
          <p:cNvPr id="6" name="Flecha curvada hacia abajo 5"/>
          <p:cNvSpPr/>
          <p:nvPr/>
        </p:nvSpPr>
        <p:spPr>
          <a:xfrm rot="5580875">
            <a:off x="4370290" y="3120549"/>
            <a:ext cx="3643256" cy="1715589"/>
          </a:xfrm>
          <a:prstGeom prst="curved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solidFill>
                <a:schemeClr val="tx1"/>
              </a:solidFill>
            </a:endParaRPr>
          </a:p>
        </p:txBody>
      </p:sp>
      <p:sp>
        <p:nvSpPr>
          <p:cNvPr id="7" name="CuadroTexto 6"/>
          <p:cNvSpPr txBox="1"/>
          <p:nvPr/>
        </p:nvSpPr>
        <p:spPr>
          <a:xfrm>
            <a:off x="557342" y="3482738"/>
            <a:ext cx="1785257" cy="738664"/>
          </a:xfrm>
          <a:prstGeom prst="rect">
            <a:avLst/>
          </a:prstGeom>
          <a:noFill/>
        </p:spPr>
        <p:txBody>
          <a:bodyPr wrap="square" rtlCol="0">
            <a:spAutoFit/>
          </a:bodyPr>
          <a:lstStyle/>
          <a:p>
            <a:pPr algn="ctr"/>
            <a:r>
              <a:rPr lang="es-MX" sz="1400" dirty="0" smtClean="0"/>
              <a:t>PROCESAMIENTO DE LA INFORMACIÓN</a:t>
            </a:r>
            <a:endParaRPr lang="es-MX" sz="1400" dirty="0"/>
          </a:p>
        </p:txBody>
      </p:sp>
      <p:sp>
        <p:nvSpPr>
          <p:cNvPr id="8" name="CuadroTexto 7"/>
          <p:cNvSpPr txBox="1"/>
          <p:nvPr/>
        </p:nvSpPr>
        <p:spPr>
          <a:xfrm>
            <a:off x="6191918" y="3476125"/>
            <a:ext cx="1785257" cy="738664"/>
          </a:xfrm>
          <a:prstGeom prst="rect">
            <a:avLst/>
          </a:prstGeom>
          <a:noFill/>
        </p:spPr>
        <p:txBody>
          <a:bodyPr wrap="square" rtlCol="0">
            <a:spAutoFit/>
          </a:bodyPr>
          <a:lstStyle/>
          <a:p>
            <a:pPr algn="ctr"/>
            <a:r>
              <a:rPr lang="es-MX" sz="1400" dirty="0" smtClean="0"/>
              <a:t>CUMPLIMIENTO DE LAS FINALIDADES</a:t>
            </a:r>
            <a:endParaRPr lang="es-MX" sz="1400" dirty="0"/>
          </a:p>
        </p:txBody>
      </p:sp>
      <p:sp>
        <p:nvSpPr>
          <p:cNvPr id="9" name="Flecha a la derecha con bandas 8"/>
          <p:cNvSpPr/>
          <p:nvPr/>
        </p:nvSpPr>
        <p:spPr>
          <a:xfrm rot="1192614">
            <a:off x="-46238" y="666667"/>
            <a:ext cx="2635381" cy="1879574"/>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400" dirty="0" smtClean="0">
                <a:ln w="0"/>
                <a:solidFill>
                  <a:schemeClr val="tx1"/>
                </a:solidFill>
                <a:effectLst>
                  <a:outerShdw blurRad="38100" dist="19050" dir="2700000" algn="tl" rotWithShape="0">
                    <a:schemeClr val="dk1">
                      <a:alpha val="40000"/>
                    </a:schemeClr>
                  </a:outerShdw>
                </a:effectLst>
              </a:rPr>
              <a:t>OBTENCIÓN DE DATOS E INCORPORACIÓN AL SISTEMA</a:t>
            </a:r>
            <a:endParaRPr lang="es-MX" sz="1400" dirty="0">
              <a:ln w="0"/>
              <a:solidFill>
                <a:schemeClr val="tx1"/>
              </a:solidFill>
              <a:effectLst>
                <a:outerShdw blurRad="38100" dist="19050" dir="2700000" algn="tl" rotWithShape="0">
                  <a:schemeClr val="dk1">
                    <a:alpha val="40000"/>
                  </a:schemeClr>
                </a:outerShdw>
              </a:effectLst>
            </a:endParaRPr>
          </a:p>
        </p:txBody>
      </p:sp>
      <p:sp>
        <p:nvSpPr>
          <p:cNvPr id="10" name="Llamada de flecha izquierda y derecha 9"/>
          <p:cNvSpPr/>
          <p:nvPr/>
        </p:nvSpPr>
        <p:spPr>
          <a:xfrm rot="17470641">
            <a:off x="7271533" y="4236219"/>
            <a:ext cx="2079375" cy="688820"/>
          </a:xfrm>
          <a:prstGeom prst="leftRightArrowCallout">
            <a:avLst>
              <a:gd name="adj1" fmla="val 24426"/>
              <a:gd name="adj2" fmla="val 25000"/>
              <a:gd name="adj3" fmla="val 25000"/>
              <a:gd name="adj4" fmla="val 6791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400" dirty="0" smtClean="0">
                <a:ln w="0"/>
                <a:solidFill>
                  <a:schemeClr val="tx1"/>
                </a:solidFill>
                <a:effectLst>
                  <a:outerShdw blurRad="38100" dist="19050" dir="2700000" algn="tl" rotWithShape="0">
                    <a:schemeClr val="dk1">
                      <a:alpha val="40000"/>
                    </a:schemeClr>
                  </a:outerShdw>
                </a:effectLst>
              </a:rPr>
              <a:t>DEPURACIÓN DE DATOS </a:t>
            </a:r>
            <a:endParaRPr lang="es-MX" sz="1400" dirty="0">
              <a:ln w="0"/>
              <a:solidFill>
                <a:schemeClr val="tx1"/>
              </a:solidFill>
              <a:effectLst>
                <a:outerShdw blurRad="38100" dist="19050" dir="2700000" algn="tl" rotWithShape="0">
                  <a:schemeClr val="dk1">
                    <a:alpha val="40000"/>
                  </a:schemeClr>
                </a:outerShdw>
              </a:effectLst>
            </a:endParaRPr>
          </a:p>
        </p:txBody>
      </p:sp>
      <p:sp>
        <p:nvSpPr>
          <p:cNvPr id="11" name="Explosión 1 10"/>
          <p:cNvSpPr/>
          <p:nvPr/>
        </p:nvSpPr>
        <p:spPr>
          <a:xfrm>
            <a:off x="6108969" y="5525438"/>
            <a:ext cx="2516964" cy="1131011"/>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1"/>
                </a:solidFill>
              </a:rPr>
              <a:t>DESTRUCCIÓN</a:t>
            </a:r>
            <a:endParaRPr lang="es-MX" sz="1200" b="1" dirty="0">
              <a:solidFill>
                <a:schemeClr val="tx1"/>
              </a:solidFill>
            </a:endParaRPr>
          </a:p>
        </p:txBody>
      </p:sp>
      <p:cxnSp>
        <p:nvCxnSpPr>
          <p:cNvPr id="13" name="Conector recto de flecha 12"/>
          <p:cNvCxnSpPr>
            <a:endCxn id="10" idx="0"/>
          </p:cNvCxnSpPr>
          <p:nvPr/>
        </p:nvCxnSpPr>
        <p:spPr>
          <a:xfrm>
            <a:off x="7144326" y="4221402"/>
            <a:ext cx="845744" cy="234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20" name="Diagrama 19"/>
          <p:cNvGraphicFramePr/>
          <p:nvPr>
            <p:extLst>
              <p:ext uri="{D42A27DB-BD31-4B8C-83A1-F6EECF244321}">
                <p14:modId xmlns:p14="http://schemas.microsoft.com/office/powerpoint/2010/main" val="1861853971"/>
              </p:ext>
            </p:extLst>
          </p:nvPr>
        </p:nvGraphicFramePr>
        <p:xfrm>
          <a:off x="6631533" y="1442240"/>
          <a:ext cx="2926079" cy="2027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0597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296" y="123120"/>
            <a:ext cx="8882743" cy="523078"/>
          </a:xfrm>
        </p:spPr>
        <p:txBody>
          <a:bodyPr anchor="t">
            <a:normAutofit fontScale="90000"/>
          </a:bodyPr>
          <a:lstStyle/>
          <a:p>
            <a:pPr algn="l"/>
            <a:r>
              <a:rPr lang="es-ES" sz="2900" b="1" dirty="0" smtClean="0"/>
              <a:t>Creación, modificación y supresión de Sistemas </a:t>
            </a:r>
            <a:br>
              <a:rPr lang="es-ES" sz="2900" b="1" dirty="0" smtClean="0"/>
            </a:br>
            <a:r>
              <a:rPr lang="es-ES" sz="2900" b="1" dirty="0" smtClean="0"/>
              <a:t>de Datos Personales</a:t>
            </a:r>
            <a:endParaRPr lang="es-ES" sz="29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59077167"/>
              </p:ext>
            </p:extLst>
          </p:nvPr>
        </p:nvGraphicFramePr>
        <p:xfrm>
          <a:off x="396240" y="141732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806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96" y="288583"/>
            <a:ext cx="8882743" cy="523078"/>
          </a:xfrm>
          <a:prstGeom prst="rect">
            <a:avLst/>
          </a:prstGeom>
        </p:spPr>
        <p:txBody>
          <a:bodyPr anchor="t">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Procedimiento de Registro de Sistemas de Datos Personales</a:t>
            </a:r>
            <a:endParaRPr lang="es-ES" sz="2900" b="1" dirty="0"/>
          </a:p>
        </p:txBody>
      </p:sp>
      <p:graphicFrame>
        <p:nvGraphicFramePr>
          <p:cNvPr id="3" name="Diagrama 2"/>
          <p:cNvGraphicFramePr/>
          <p:nvPr>
            <p:extLst>
              <p:ext uri="{D42A27DB-BD31-4B8C-83A1-F6EECF244321}">
                <p14:modId xmlns:p14="http://schemas.microsoft.com/office/powerpoint/2010/main" val="3057966709"/>
              </p:ext>
            </p:extLst>
          </p:nvPr>
        </p:nvGraphicFramePr>
        <p:xfrm>
          <a:off x="0" y="1698170"/>
          <a:ext cx="9283337" cy="540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echa curvada hacia abajo 7"/>
          <p:cNvSpPr/>
          <p:nvPr/>
        </p:nvSpPr>
        <p:spPr>
          <a:xfrm rot="20507275">
            <a:off x="522515" y="4441373"/>
            <a:ext cx="3326675" cy="748937"/>
          </a:xfrm>
          <a:prstGeom prst="curvedDownArrow">
            <a:avLst/>
          </a:prstGeom>
          <a:scene3d>
            <a:camera prst="perspectiveRelaxed"/>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chemeClr val="tx1"/>
              </a:solidFill>
            </a:endParaRPr>
          </a:p>
        </p:txBody>
      </p:sp>
      <p:sp>
        <p:nvSpPr>
          <p:cNvPr id="9" name="Flecha curvada hacia arriba 8"/>
          <p:cNvSpPr/>
          <p:nvPr/>
        </p:nvSpPr>
        <p:spPr>
          <a:xfrm rot="20307543">
            <a:off x="4066904" y="4223658"/>
            <a:ext cx="3971108" cy="992777"/>
          </a:xfrm>
          <a:prstGeom prst="curvedUpArrow">
            <a:avLst/>
          </a:prstGeom>
          <a:scene3d>
            <a:camera prst="perspectiveRelaxed"/>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906130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96" y="288583"/>
            <a:ext cx="8882743" cy="523078"/>
          </a:xfrm>
          <a:prstGeom prst="rect">
            <a:avLst/>
          </a:prstGeom>
        </p:spPr>
        <p:txBody>
          <a:bodyPr anchor="t">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Cédula de Registro de Base de Datos y Documento de Seguridad</a:t>
            </a:r>
            <a:endParaRPr lang="es-ES" sz="2900" b="1" dirty="0"/>
          </a:p>
        </p:txBody>
      </p:sp>
      <p:graphicFrame>
        <p:nvGraphicFramePr>
          <p:cNvPr id="4" name="Diagrama 3"/>
          <p:cNvGraphicFramePr/>
          <p:nvPr>
            <p:extLst>
              <p:ext uri="{D42A27DB-BD31-4B8C-83A1-F6EECF244321}">
                <p14:modId xmlns:p14="http://schemas.microsoft.com/office/powerpoint/2010/main" val="2408018437"/>
              </p:ext>
            </p:extLst>
          </p:nvPr>
        </p:nvGraphicFramePr>
        <p:xfrm>
          <a:off x="1184366" y="1419498"/>
          <a:ext cx="6574972" cy="4244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354" y="3077200"/>
            <a:ext cx="2377440" cy="3416320"/>
          </a:xfrm>
          <a:prstGeom prst="rect">
            <a:avLst/>
          </a:prstGeom>
          <a:noFill/>
        </p:spPr>
        <p:txBody>
          <a:bodyPr wrap="square" rtlCol="0">
            <a:spAutoFit/>
          </a:bodyPr>
          <a:lstStyle/>
          <a:p>
            <a:pPr marL="285750" indent="-285750">
              <a:buFont typeface="Arial" panose="020B0604020202020204" pitchFamily="34" charset="0"/>
              <a:buChar char="•"/>
            </a:pPr>
            <a:r>
              <a:rPr lang="es-MX" dirty="0" smtClean="0"/>
              <a:t>Reservado o confidencial.</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De uso interno para el sujeto obligado.</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Solamente se reportan las medidas de seguridad ante el INFOEM.</a:t>
            </a:r>
            <a:endParaRPr lang="es-MX" dirty="0"/>
          </a:p>
        </p:txBody>
      </p:sp>
      <p:sp>
        <p:nvSpPr>
          <p:cNvPr id="6" name="CuadroTexto 5"/>
          <p:cNvSpPr txBox="1"/>
          <p:nvPr/>
        </p:nvSpPr>
        <p:spPr>
          <a:xfrm>
            <a:off x="2207622" y="5375700"/>
            <a:ext cx="3766457" cy="1200329"/>
          </a:xfrm>
          <a:prstGeom prst="rect">
            <a:avLst/>
          </a:prstGeom>
          <a:noFill/>
        </p:spPr>
        <p:txBody>
          <a:bodyPr wrap="square" rtlCol="0">
            <a:spAutoFit/>
          </a:bodyPr>
          <a:lstStyle/>
          <a:p>
            <a:pPr marL="285750" indent="-285750">
              <a:buFont typeface="Arial" panose="020B0604020202020204" pitchFamily="34" charset="0"/>
              <a:buChar char="•"/>
            </a:pPr>
            <a:r>
              <a:rPr lang="es-MX" dirty="0" smtClean="0"/>
              <a:t>Establece el detalle de las medidas de seguridad, y especifica documentos auxiliares (bitácoras, manuales)</a:t>
            </a:r>
            <a:endParaRPr lang="es-MX" dirty="0"/>
          </a:p>
        </p:txBody>
      </p:sp>
      <p:sp>
        <p:nvSpPr>
          <p:cNvPr id="7" name="CuadroTexto 6"/>
          <p:cNvSpPr txBox="1"/>
          <p:nvPr/>
        </p:nvSpPr>
        <p:spPr>
          <a:xfrm>
            <a:off x="6705599" y="1265660"/>
            <a:ext cx="2377440" cy="3693319"/>
          </a:xfrm>
          <a:prstGeom prst="rect">
            <a:avLst/>
          </a:prstGeom>
          <a:noFill/>
        </p:spPr>
        <p:txBody>
          <a:bodyPr wrap="square" rtlCol="0">
            <a:spAutoFit/>
          </a:bodyPr>
          <a:lstStyle/>
          <a:p>
            <a:pPr marL="285750" indent="-285750">
              <a:buFont typeface="Arial" panose="020B0604020202020204" pitchFamily="34" charset="0"/>
              <a:buChar char="•"/>
            </a:pPr>
            <a:r>
              <a:rPr lang="es-MX" dirty="0" smtClean="0"/>
              <a:t>Pública.</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Registro ante el Instituto por el Responsable.</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Establece las características generales del tratamiento de los datos personales (art. 52 de la LPDPEM).</a:t>
            </a:r>
            <a:endParaRPr lang="es-MX" dirty="0"/>
          </a:p>
        </p:txBody>
      </p:sp>
    </p:spTree>
    <p:extLst>
      <p:ext uri="{BB962C8B-B14F-4D97-AF65-F5344CB8AC3E}">
        <p14:creationId xmlns:p14="http://schemas.microsoft.com/office/powerpoint/2010/main" val="2799369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96" y="175372"/>
            <a:ext cx="8882743" cy="523078"/>
          </a:xfrm>
          <a:prstGeom prst="rect">
            <a:avLst/>
          </a:prstGeom>
        </p:spPr>
        <p:txBody>
          <a:bodyPr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Contenido de la Cédula</a:t>
            </a:r>
            <a:endParaRPr lang="es-ES" sz="2900" b="1" dirty="0"/>
          </a:p>
        </p:txBody>
      </p:sp>
      <p:pic>
        <p:nvPicPr>
          <p:cNvPr id="3" name="Imagen 2"/>
          <p:cNvPicPr>
            <a:picLocks noChangeAspect="1"/>
          </p:cNvPicPr>
          <p:nvPr/>
        </p:nvPicPr>
        <p:blipFill>
          <a:blip r:embed="rId2"/>
          <a:stretch>
            <a:fillRect/>
          </a:stretch>
        </p:blipFill>
        <p:spPr>
          <a:xfrm>
            <a:off x="304798" y="562439"/>
            <a:ext cx="8673738" cy="6295561"/>
          </a:xfrm>
          <a:prstGeom prst="rect">
            <a:avLst/>
          </a:prstGeom>
        </p:spPr>
      </p:pic>
    </p:spTree>
    <p:extLst>
      <p:ext uri="{BB962C8B-B14F-4D97-AF65-F5344CB8AC3E}">
        <p14:creationId xmlns:p14="http://schemas.microsoft.com/office/powerpoint/2010/main" val="6334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96" y="175372"/>
            <a:ext cx="8882743" cy="523078"/>
          </a:xfrm>
          <a:prstGeom prst="rect">
            <a:avLst/>
          </a:prstGeom>
        </p:spPr>
        <p:txBody>
          <a:bodyPr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Contenido de la Cédula</a:t>
            </a:r>
            <a:endParaRPr lang="es-ES" sz="2900" b="1" dirty="0"/>
          </a:p>
        </p:txBody>
      </p:sp>
      <p:pic>
        <p:nvPicPr>
          <p:cNvPr id="4" name="Imagen 3"/>
          <p:cNvPicPr>
            <a:picLocks noChangeAspect="1"/>
          </p:cNvPicPr>
          <p:nvPr/>
        </p:nvPicPr>
        <p:blipFill>
          <a:blip r:embed="rId2"/>
          <a:stretch>
            <a:fillRect/>
          </a:stretch>
        </p:blipFill>
        <p:spPr>
          <a:xfrm>
            <a:off x="409303" y="1133959"/>
            <a:ext cx="8105108" cy="3466751"/>
          </a:xfrm>
          <a:prstGeom prst="rect">
            <a:avLst/>
          </a:prstGeom>
        </p:spPr>
      </p:pic>
      <p:pic>
        <p:nvPicPr>
          <p:cNvPr id="5" name="Imagen 4"/>
          <p:cNvPicPr>
            <a:picLocks noChangeAspect="1"/>
          </p:cNvPicPr>
          <p:nvPr/>
        </p:nvPicPr>
        <p:blipFill>
          <a:blip r:embed="rId3"/>
          <a:stretch>
            <a:fillRect/>
          </a:stretch>
        </p:blipFill>
        <p:spPr>
          <a:xfrm>
            <a:off x="539932" y="4425887"/>
            <a:ext cx="7863839" cy="2113295"/>
          </a:xfrm>
          <a:prstGeom prst="rect">
            <a:avLst/>
          </a:prstGeom>
        </p:spPr>
      </p:pic>
    </p:spTree>
    <p:extLst>
      <p:ext uri="{BB962C8B-B14F-4D97-AF65-F5344CB8AC3E}">
        <p14:creationId xmlns:p14="http://schemas.microsoft.com/office/powerpoint/2010/main" val="1832669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96" y="175372"/>
            <a:ext cx="8882743" cy="523078"/>
          </a:xfrm>
          <a:prstGeom prst="rect">
            <a:avLst/>
          </a:prstGeom>
        </p:spPr>
        <p:txBody>
          <a:bodyPr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Contenido de la Cédula</a:t>
            </a:r>
            <a:endParaRPr lang="es-ES" sz="2900" b="1" dirty="0"/>
          </a:p>
        </p:txBody>
      </p:sp>
      <p:pic>
        <p:nvPicPr>
          <p:cNvPr id="3" name="Imagen 2"/>
          <p:cNvPicPr>
            <a:picLocks noChangeAspect="1"/>
          </p:cNvPicPr>
          <p:nvPr/>
        </p:nvPicPr>
        <p:blipFill>
          <a:blip r:embed="rId2"/>
          <a:stretch>
            <a:fillRect/>
          </a:stretch>
        </p:blipFill>
        <p:spPr>
          <a:xfrm>
            <a:off x="1010194" y="1107932"/>
            <a:ext cx="6671346" cy="5429620"/>
          </a:xfrm>
          <a:prstGeom prst="rect">
            <a:avLst/>
          </a:prstGeom>
        </p:spPr>
      </p:pic>
    </p:spTree>
    <p:extLst>
      <p:ext uri="{BB962C8B-B14F-4D97-AF65-F5344CB8AC3E}">
        <p14:creationId xmlns:p14="http://schemas.microsoft.com/office/powerpoint/2010/main" val="105508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cisión 5"/>
          <p:cNvSpPr/>
          <p:nvPr/>
        </p:nvSpPr>
        <p:spPr>
          <a:xfrm>
            <a:off x="1541417" y="3178627"/>
            <a:ext cx="6505303" cy="714103"/>
          </a:xfrm>
          <a:prstGeom prst="flowChartDecision">
            <a:avLst/>
          </a:prstGeom>
          <a:solidFill>
            <a:schemeClr val="accent2">
              <a:lumMod val="40000"/>
              <a:lumOff val="6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5" name="CuadroTexto 4"/>
          <p:cNvSpPr txBox="1"/>
          <p:nvPr/>
        </p:nvSpPr>
        <p:spPr>
          <a:xfrm>
            <a:off x="513806" y="2104517"/>
            <a:ext cx="7654834"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6000" b="1" dirty="0" smtClean="0">
                <a:ln/>
                <a:solidFill>
                  <a:schemeClr val="accent2">
                    <a:lumMod val="60000"/>
                    <a:lumOff val="40000"/>
                  </a:schemeClr>
                </a:solidFill>
              </a:rPr>
              <a:t>PROTECCIÓN DE DATOS PERSONALES</a:t>
            </a:r>
            <a:endParaRPr lang="es-MX" sz="6000" b="1" dirty="0">
              <a:ln/>
              <a:solidFill>
                <a:schemeClr val="accent2">
                  <a:lumMod val="60000"/>
                  <a:lumOff val="40000"/>
                </a:schemeClr>
              </a:solidFill>
            </a:endParaRPr>
          </a:p>
        </p:txBody>
      </p:sp>
    </p:spTree>
    <p:extLst>
      <p:ext uri="{BB962C8B-B14F-4D97-AF65-F5344CB8AC3E}">
        <p14:creationId xmlns:p14="http://schemas.microsoft.com/office/powerpoint/2010/main" val="579399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96" y="175372"/>
            <a:ext cx="8882743" cy="523078"/>
          </a:xfrm>
          <a:prstGeom prst="rect">
            <a:avLst/>
          </a:prstGeom>
        </p:spPr>
        <p:txBody>
          <a:bodyPr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REDATOSEM</a:t>
            </a:r>
            <a:endParaRPr lang="es-ES" sz="2900" b="1" dirty="0"/>
          </a:p>
        </p:txBody>
      </p:sp>
      <p:graphicFrame>
        <p:nvGraphicFramePr>
          <p:cNvPr id="5" name="Diagrama 4"/>
          <p:cNvGraphicFramePr/>
          <p:nvPr>
            <p:extLst>
              <p:ext uri="{D42A27DB-BD31-4B8C-83A1-F6EECF244321}">
                <p14:modId xmlns:p14="http://schemas.microsoft.com/office/powerpoint/2010/main" val="1713190648"/>
              </p:ext>
            </p:extLst>
          </p:nvPr>
        </p:nvGraphicFramePr>
        <p:xfrm>
          <a:off x="200296" y="1083076"/>
          <a:ext cx="8882743" cy="5291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450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cisión 5"/>
          <p:cNvSpPr/>
          <p:nvPr/>
        </p:nvSpPr>
        <p:spPr>
          <a:xfrm rot="278251">
            <a:off x="1341118" y="3161877"/>
            <a:ext cx="6505303" cy="714103"/>
          </a:xfrm>
          <a:prstGeom prst="flowChartDecision">
            <a:avLst/>
          </a:prstGeom>
          <a:solidFill>
            <a:srgbClr val="00206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5" name="CuadroTexto 4"/>
          <p:cNvSpPr txBox="1"/>
          <p:nvPr/>
        </p:nvSpPr>
        <p:spPr>
          <a:xfrm>
            <a:off x="879565" y="2229170"/>
            <a:ext cx="7654834" cy="193899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MX" sz="6000" b="1" dirty="0" smtClean="0">
                <a:ln/>
                <a:solidFill>
                  <a:schemeClr val="accent6">
                    <a:lumMod val="75000"/>
                  </a:schemeClr>
                </a:solidFill>
              </a:rPr>
              <a:t>AVISOS DE PRIVACIDAD</a:t>
            </a:r>
            <a:endParaRPr lang="es-MX" sz="6000" b="1" dirty="0">
              <a:ln/>
              <a:solidFill>
                <a:schemeClr val="accent6">
                  <a:lumMod val="75000"/>
                </a:schemeClr>
              </a:solidFill>
            </a:endParaRPr>
          </a:p>
        </p:txBody>
      </p:sp>
    </p:spTree>
    <p:extLst>
      <p:ext uri="{BB962C8B-B14F-4D97-AF65-F5344CB8AC3E}">
        <p14:creationId xmlns:p14="http://schemas.microsoft.com/office/powerpoint/2010/main" val="4286050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0960" y="2664617"/>
            <a:ext cx="8717280" cy="1200329"/>
          </a:xfrm>
          <a:prstGeom prst="rect">
            <a:avLst/>
          </a:prstGeom>
          <a:noFill/>
        </p:spPr>
        <p:txBody>
          <a:bodyPr wrap="square" rtlCol="0">
            <a:spAutoFit/>
          </a:bodyPr>
          <a:lstStyle/>
          <a:p>
            <a:pPr algn="ctr"/>
            <a:r>
              <a:rPr lang="es-MX" sz="3600" dirty="0" smtClean="0"/>
              <a:t>¿Cuánto tiempo se requiere para crear una cuenta en redes sociales?</a:t>
            </a:r>
            <a:endParaRPr lang="es-MX" sz="3600" dirty="0"/>
          </a:p>
        </p:txBody>
      </p:sp>
    </p:spTree>
    <p:extLst>
      <p:ext uri="{BB962C8B-B14F-4D97-AF65-F5344CB8AC3E}">
        <p14:creationId xmlns:p14="http://schemas.microsoft.com/office/powerpoint/2010/main" val="1964490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0926" y="1358539"/>
            <a:ext cx="8299268" cy="4401205"/>
          </a:xfrm>
          <a:prstGeom prst="rect">
            <a:avLst/>
          </a:prstGeom>
          <a:noFill/>
        </p:spPr>
        <p:txBody>
          <a:bodyPr wrap="square" rtlCol="0">
            <a:spAutoFit/>
          </a:bodyPr>
          <a:lstStyle/>
          <a:p>
            <a:pPr algn="ctr"/>
            <a:r>
              <a:rPr lang="es-MX" sz="2000" b="1" dirty="0" smtClean="0"/>
              <a:t>“En </a:t>
            </a:r>
            <a:r>
              <a:rPr lang="es-MX" sz="2000" b="1" dirty="0"/>
              <a:t>menos de cinco minutos puedes crear una cuenta de Google y un perfil de Facebook, con lo cual autorizarás más de 50 permisos para monitorear, almacenar y utilizar tu información personal</a:t>
            </a:r>
            <a:r>
              <a:rPr lang="es-MX" sz="2000" b="1" dirty="0" smtClean="0"/>
              <a:t>.</a:t>
            </a:r>
            <a:r>
              <a:rPr lang="es-MX" sz="2000" dirty="0"/>
              <a:t/>
            </a:r>
            <a:br>
              <a:rPr lang="es-MX" sz="2000" dirty="0"/>
            </a:br>
            <a:r>
              <a:rPr lang="es-MX" sz="2000" dirty="0"/>
              <a:t/>
            </a:r>
            <a:br>
              <a:rPr lang="es-MX" sz="2000" dirty="0"/>
            </a:br>
            <a:r>
              <a:rPr lang="es-MX" sz="2000" dirty="0"/>
              <a:t>Sin embargo, </a:t>
            </a:r>
            <a:r>
              <a:rPr lang="es-MX" sz="2000" b="1" dirty="0"/>
              <a:t>leer todas las políticas y condiciones de uso y privacidad de los servicios digitales a los que se suscribe te tomaría 180 horas anuales,</a:t>
            </a:r>
            <a:r>
              <a:rPr lang="es-MX" sz="2000" dirty="0"/>
              <a:t> que equivalen a un mes en un empleo de tiempo completo, de acuerdo con la investigación ‘</a:t>
            </a:r>
            <a:r>
              <a:rPr lang="es-MX" sz="2000" dirty="0" err="1"/>
              <a:t>The</a:t>
            </a:r>
            <a:r>
              <a:rPr lang="es-MX" sz="2000" dirty="0"/>
              <a:t> </a:t>
            </a:r>
            <a:r>
              <a:rPr lang="es-MX" sz="2000" dirty="0" err="1"/>
              <a:t>cost</a:t>
            </a:r>
            <a:r>
              <a:rPr lang="es-MX" sz="2000" dirty="0"/>
              <a:t> of Reading </a:t>
            </a:r>
            <a:r>
              <a:rPr lang="es-MX" sz="2000" dirty="0" err="1"/>
              <a:t>privacy</a:t>
            </a:r>
            <a:r>
              <a:rPr lang="es-MX" sz="2000" dirty="0"/>
              <a:t> </a:t>
            </a:r>
            <a:r>
              <a:rPr lang="es-MX" sz="2000" dirty="0" err="1"/>
              <a:t>policies</a:t>
            </a:r>
            <a:r>
              <a:rPr lang="es-MX" sz="2000" dirty="0"/>
              <a:t>’ de la Universidad Carnegie </a:t>
            </a:r>
            <a:r>
              <a:rPr lang="es-MX" sz="2000" dirty="0" err="1"/>
              <a:t>Mellon</a:t>
            </a:r>
            <a:r>
              <a:rPr lang="es-MX" sz="2000" dirty="0" smtClean="0"/>
              <a:t>.”</a:t>
            </a:r>
          </a:p>
          <a:p>
            <a:pPr algn="ctr"/>
            <a:endParaRPr lang="es-MX" sz="2000" dirty="0"/>
          </a:p>
          <a:p>
            <a:pPr algn="ctr"/>
            <a:endParaRPr lang="es-MX" sz="2000" dirty="0" smtClean="0"/>
          </a:p>
          <a:p>
            <a:pPr algn="ctr"/>
            <a:endParaRPr lang="es-MX" sz="2000" dirty="0" smtClean="0"/>
          </a:p>
          <a:p>
            <a:pPr algn="ctr"/>
            <a:r>
              <a:rPr lang="es-MX" sz="2000" b="1" dirty="0" smtClean="0"/>
              <a:t>FUENTE: </a:t>
            </a:r>
            <a:r>
              <a:rPr lang="es-MX" sz="2000" dirty="0" smtClean="0">
                <a:hlinkClick r:id="rId2"/>
              </a:rPr>
              <a:t>http</a:t>
            </a:r>
            <a:r>
              <a:rPr lang="es-MX" sz="2000" dirty="0">
                <a:hlinkClick r:id="rId2"/>
              </a:rPr>
              <a:t>://</a:t>
            </a:r>
            <a:r>
              <a:rPr lang="es-MX" sz="2000" dirty="0" smtClean="0">
                <a:hlinkClick r:id="rId2"/>
              </a:rPr>
              <a:t>www.elfinanciero.com.mx/empresas/revisar-las-politicas-de-privacidad-de-redes-sociales-puede-tomar-180-horas.html</a:t>
            </a:r>
            <a:r>
              <a:rPr lang="es-MX" sz="2000" dirty="0" smtClean="0"/>
              <a:t> </a:t>
            </a:r>
            <a:endParaRPr lang="es-MX" sz="2000" dirty="0"/>
          </a:p>
        </p:txBody>
      </p:sp>
    </p:spTree>
    <p:extLst>
      <p:ext uri="{BB962C8B-B14F-4D97-AF65-F5344CB8AC3E}">
        <p14:creationId xmlns:p14="http://schemas.microsoft.com/office/powerpoint/2010/main" val="2731002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fontScale="90000"/>
          </a:bodyPr>
          <a:lstStyle/>
          <a:p>
            <a:pPr algn="l"/>
            <a:r>
              <a:rPr lang="es-ES" sz="3200" b="1" dirty="0" smtClean="0">
                <a:latin typeface="Palatino Linotype"/>
                <a:cs typeface="Palatino Linotype"/>
              </a:rPr>
              <a:t>Concepto</a:t>
            </a:r>
            <a:endParaRPr lang="es-ES" sz="3200" b="1" dirty="0">
              <a:latin typeface="Palatino Linotype"/>
              <a:cs typeface="Palatino Linotype"/>
            </a:endParaRPr>
          </a:p>
        </p:txBody>
      </p:sp>
      <p:sp>
        <p:nvSpPr>
          <p:cNvPr id="3" name="Marcador de contenido 2"/>
          <p:cNvSpPr>
            <a:spLocks noGrp="1"/>
          </p:cNvSpPr>
          <p:nvPr>
            <p:ph idx="1"/>
          </p:nvPr>
        </p:nvSpPr>
        <p:spPr>
          <a:xfrm>
            <a:off x="457200" y="2007026"/>
            <a:ext cx="8229600" cy="4525963"/>
          </a:xfrm>
        </p:spPr>
        <p:txBody>
          <a:bodyPr>
            <a:normAutofit/>
          </a:bodyPr>
          <a:lstStyle/>
          <a:p>
            <a:pPr marL="0" indent="0" algn="just">
              <a:buNone/>
            </a:pPr>
            <a:r>
              <a:rPr lang="es-MX" b="1" dirty="0"/>
              <a:t>Aviso de Privacidad: </a:t>
            </a:r>
            <a:r>
              <a:rPr lang="es-MX" dirty="0"/>
              <a:t>Anotación física, electrónica o en cualquier otro formato </a:t>
            </a:r>
            <a:r>
              <a:rPr lang="es-MX" dirty="0" smtClean="0"/>
              <a:t>generado por </a:t>
            </a:r>
            <a:r>
              <a:rPr lang="es-MX" dirty="0"/>
              <a:t>el responsable del sistema de datos personales, que es puesto a disposición de </a:t>
            </a:r>
            <a:r>
              <a:rPr lang="es-MX" dirty="0" smtClean="0"/>
              <a:t>su titular</a:t>
            </a:r>
            <a:r>
              <a:rPr lang="es-MX" dirty="0"/>
              <a:t>, previo al tratamiento de sus datos </a:t>
            </a:r>
            <a:r>
              <a:rPr lang="es-MX" dirty="0" smtClean="0"/>
              <a:t>personales.</a:t>
            </a:r>
          </a:p>
          <a:p>
            <a:pPr marL="0" indent="0" algn="just">
              <a:buNone/>
            </a:pPr>
            <a:endParaRPr lang="es-MX" dirty="0">
              <a:latin typeface="Palatino Linotype"/>
              <a:cs typeface="Palatino Linotype"/>
            </a:endParaRPr>
          </a:p>
          <a:p>
            <a:pPr marL="0" indent="0" algn="ctr">
              <a:buNone/>
            </a:pPr>
            <a:r>
              <a:rPr lang="es-MX" b="1" dirty="0" smtClean="0">
                <a:latin typeface="Palatino Linotype"/>
                <a:cs typeface="Palatino Linotype"/>
              </a:rPr>
              <a:t>Principio de información</a:t>
            </a:r>
            <a:endParaRPr lang="es-MX" b="1" dirty="0">
              <a:latin typeface="Palatino Linotype"/>
              <a:cs typeface="Palatino Linotype"/>
            </a:endParaRPr>
          </a:p>
        </p:txBody>
      </p:sp>
    </p:spTree>
    <p:extLst>
      <p:ext uri="{BB962C8B-B14F-4D97-AF65-F5344CB8AC3E}">
        <p14:creationId xmlns:p14="http://schemas.microsoft.com/office/powerpoint/2010/main" val="2069069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fontScale="90000"/>
          </a:bodyPr>
          <a:lstStyle/>
          <a:p>
            <a:pPr algn="l"/>
            <a:r>
              <a:rPr lang="es-ES" sz="3200" b="1" dirty="0" smtClean="0">
                <a:latin typeface="Palatino Linotype"/>
                <a:cs typeface="Palatino Linotype"/>
              </a:rPr>
              <a:t>Avisos de privacidad</a:t>
            </a:r>
            <a:endParaRPr lang="es-ES" sz="3200" b="1" dirty="0">
              <a:latin typeface="Palatino Linotype"/>
              <a:cs typeface="Palatino Linotype"/>
            </a:endParaRPr>
          </a:p>
        </p:txBody>
      </p:sp>
      <p:graphicFrame>
        <p:nvGraphicFramePr>
          <p:cNvPr id="5" name="Diagrama 4"/>
          <p:cNvGraphicFramePr/>
          <p:nvPr>
            <p:extLst>
              <p:ext uri="{D42A27DB-BD31-4B8C-83A1-F6EECF244321}">
                <p14:modId xmlns:p14="http://schemas.microsoft.com/office/powerpoint/2010/main" val="453235017"/>
              </p:ext>
            </p:extLst>
          </p:nvPr>
        </p:nvGraphicFramePr>
        <p:xfrm>
          <a:off x="696686" y="1227909"/>
          <a:ext cx="7602583" cy="5059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136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fontScale="90000"/>
          </a:bodyPr>
          <a:lstStyle/>
          <a:p>
            <a:pPr algn="l"/>
            <a:r>
              <a:rPr lang="es-ES" sz="3200" b="1" dirty="0" smtClean="0">
                <a:latin typeface="Palatino Linotype"/>
                <a:cs typeface="Palatino Linotype"/>
              </a:rPr>
              <a:t>Modalidades en que puede ser comunicado</a:t>
            </a:r>
            <a:endParaRPr lang="es-ES" sz="3200" b="1" dirty="0">
              <a:latin typeface="Palatino Linotype"/>
              <a:cs typeface="Palatino Linotype"/>
            </a:endParaRPr>
          </a:p>
        </p:txBody>
      </p:sp>
      <p:graphicFrame>
        <p:nvGraphicFramePr>
          <p:cNvPr id="3" name="Diagrama 2"/>
          <p:cNvGraphicFramePr/>
          <p:nvPr>
            <p:extLst>
              <p:ext uri="{D42A27DB-BD31-4B8C-83A1-F6EECF244321}">
                <p14:modId xmlns:p14="http://schemas.microsoft.com/office/powerpoint/2010/main" val="3219267349"/>
              </p:ext>
            </p:extLst>
          </p:nvPr>
        </p:nvGraphicFramePr>
        <p:xfrm>
          <a:off x="1480462" y="1149531"/>
          <a:ext cx="6905897" cy="5085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rot="16200000">
            <a:off x="-1704798" y="3427057"/>
            <a:ext cx="5146762" cy="95410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MX" sz="2800" b="1" dirty="0" smtClean="0">
                <a:ln/>
                <a:solidFill>
                  <a:schemeClr val="accent4"/>
                </a:solidFill>
              </a:rPr>
              <a:t>Forma de obtención de los datos personales</a:t>
            </a:r>
            <a:endParaRPr lang="es-MX" sz="2800" b="1" dirty="0">
              <a:ln/>
              <a:solidFill>
                <a:schemeClr val="accent4"/>
              </a:solidFill>
            </a:endParaRPr>
          </a:p>
        </p:txBody>
      </p:sp>
    </p:spTree>
    <p:extLst>
      <p:ext uri="{BB962C8B-B14F-4D97-AF65-F5344CB8AC3E}">
        <p14:creationId xmlns:p14="http://schemas.microsoft.com/office/powerpoint/2010/main" val="1144234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533575"/>
          </a:xfrm>
          <a:prstGeom prst="rect">
            <a:avLst/>
          </a:prstGeom>
        </p:spPr>
        <p:txBody>
          <a:bodyPr anchor="t">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Supuestos en que se requiere consentimiento expreso</a:t>
            </a:r>
            <a:endParaRPr lang="es-ES" sz="3200" b="1" dirty="0">
              <a:latin typeface="Palatino Linotype"/>
              <a:cs typeface="Palatino Linotype"/>
            </a:endParaRPr>
          </a:p>
        </p:txBody>
      </p:sp>
      <p:graphicFrame>
        <p:nvGraphicFramePr>
          <p:cNvPr id="3" name="Diagrama 2"/>
          <p:cNvGraphicFramePr/>
          <p:nvPr>
            <p:extLst>
              <p:ext uri="{D42A27DB-BD31-4B8C-83A1-F6EECF244321}">
                <p14:modId xmlns:p14="http://schemas.microsoft.com/office/powerpoint/2010/main" val="1092617134"/>
              </p:ext>
            </p:extLst>
          </p:nvPr>
        </p:nvGraphicFramePr>
        <p:xfrm>
          <a:off x="914400" y="1579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364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533575"/>
          </a:xfrm>
          <a:prstGeom prst="rect">
            <a:avLst/>
          </a:prstGeom>
        </p:spPr>
        <p:txBody>
          <a:bodyPr anchor="t">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Supuestos en que no se requiere PROPORCIONAR aviso de privacidad</a:t>
            </a:r>
            <a:endParaRPr lang="es-ES" sz="3200" b="1" dirty="0">
              <a:latin typeface="Palatino Linotype"/>
              <a:cs typeface="Palatino Linotype"/>
            </a:endParaRPr>
          </a:p>
        </p:txBody>
      </p:sp>
      <p:graphicFrame>
        <p:nvGraphicFramePr>
          <p:cNvPr id="4" name="Diagrama 3"/>
          <p:cNvGraphicFramePr/>
          <p:nvPr>
            <p:extLst>
              <p:ext uri="{D42A27DB-BD31-4B8C-83A1-F6EECF244321}">
                <p14:modId xmlns:p14="http://schemas.microsoft.com/office/powerpoint/2010/main" val="424847672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886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Elaboración del aviso de privacidad</a:t>
            </a:r>
            <a:endParaRPr lang="es-ES" sz="3200" b="1" dirty="0">
              <a:latin typeface="Palatino Linotype"/>
              <a:cs typeface="Palatino Linotype"/>
            </a:endParaRPr>
          </a:p>
        </p:txBody>
      </p:sp>
      <p:sp>
        <p:nvSpPr>
          <p:cNvPr id="4" name="CuadroTexto 3"/>
          <p:cNvSpPr txBox="1"/>
          <p:nvPr/>
        </p:nvSpPr>
        <p:spPr>
          <a:xfrm>
            <a:off x="296091" y="1515291"/>
            <a:ext cx="8390709" cy="4247317"/>
          </a:xfrm>
          <a:prstGeom prst="rect">
            <a:avLst/>
          </a:prstGeom>
          <a:noFill/>
        </p:spPr>
        <p:txBody>
          <a:bodyPr wrap="square" rtlCol="0">
            <a:spAutoFit/>
          </a:bodyPr>
          <a:lstStyle/>
          <a:p>
            <a:pPr marL="285750" indent="-285750">
              <a:buFontTx/>
              <a:buChar char="-"/>
            </a:pPr>
            <a:r>
              <a:rPr lang="es-MX" dirty="0" smtClean="0"/>
              <a:t>De manera previa a la elaboración del aviso de privacidad se deben identificar los supuestos del tratamiento de los datos personales.</a:t>
            </a:r>
          </a:p>
          <a:p>
            <a:endParaRPr lang="es-MX" dirty="0" smtClean="0"/>
          </a:p>
          <a:p>
            <a:pPr marL="285750" indent="-285750">
              <a:buFontTx/>
              <a:buChar char="-"/>
            </a:pPr>
            <a:r>
              <a:rPr lang="es-MX" dirty="0" smtClean="0"/>
              <a:t>Se debe identificar la trazabilidad de los datos personales.</a:t>
            </a:r>
          </a:p>
          <a:p>
            <a:endParaRPr lang="es-MX" dirty="0" smtClean="0"/>
          </a:p>
          <a:p>
            <a:pPr marL="285750" indent="-285750">
              <a:buFontTx/>
              <a:buChar char="-"/>
            </a:pPr>
            <a:r>
              <a:rPr lang="es-MX" dirty="0" smtClean="0"/>
              <a:t>El Sistema de Datos Personales deberá encontrarse inscrito ante el INFOEM y deben estar elaborados los documentos de seguridad.</a:t>
            </a:r>
          </a:p>
          <a:p>
            <a:pPr marL="285750" indent="-285750">
              <a:buFontTx/>
              <a:buChar char="-"/>
            </a:pPr>
            <a:endParaRPr lang="es-MX" dirty="0"/>
          </a:p>
          <a:p>
            <a:pPr marL="285750" indent="-285750">
              <a:buFontTx/>
              <a:buChar char="-"/>
            </a:pPr>
            <a:r>
              <a:rPr lang="es-MX" dirty="0" smtClean="0"/>
              <a:t>Se debe identificar la forma en que debe ser comunicado el aviso de privacidad, para elaborar las distintas modalidades que se requieran.</a:t>
            </a:r>
          </a:p>
          <a:p>
            <a:pPr marL="285750" indent="-285750">
              <a:buFontTx/>
              <a:buChar char="-"/>
            </a:pPr>
            <a:endParaRPr lang="es-MX" dirty="0"/>
          </a:p>
          <a:p>
            <a:pPr marL="285750" indent="-285750">
              <a:buFontTx/>
              <a:buChar char="-"/>
            </a:pPr>
            <a:r>
              <a:rPr lang="es-MX" dirty="0" smtClean="0"/>
              <a:t>Se sugiere utilizar el sitio institucional de internet y formatos autorizados.</a:t>
            </a:r>
          </a:p>
          <a:p>
            <a:pPr marL="285750" indent="-285750">
              <a:buFontTx/>
              <a:buChar char="-"/>
            </a:pPr>
            <a:endParaRPr lang="es-MX" dirty="0"/>
          </a:p>
          <a:p>
            <a:pPr marL="285750" indent="-285750">
              <a:buFontTx/>
              <a:buChar char="-"/>
            </a:pPr>
            <a:r>
              <a:rPr lang="es-MX" dirty="0" smtClean="0"/>
              <a:t>El aviso de privacidad y sus modificaciones deberán ser aprobados por el Comité de Información del Sujeto Obligado.</a:t>
            </a:r>
            <a:endParaRPr lang="es-MX" dirty="0"/>
          </a:p>
        </p:txBody>
      </p:sp>
    </p:spTree>
    <p:extLst>
      <p:ext uri="{BB962C8B-B14F-4D97-AF65-F5344CB8AC3E}">
        <p14:creationId xmlns:p14="http://schemas.microsoft.com/office/powerpoint/2010/main" val="2354114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fontScale="90000"/>
          </a:bodyPr>
          <a:lstStyle/>
          <a:p>
            <a:pPr algn="l"/>
            <a:r>
              <a:rPr lang="es-ES" sz="3200" b="1" dirty="0" smtClean="0">
                <a:latin typeface="Palatino Linotype"/>
                <a:cs typeface="Palatino Linotype"/>
              </a:rPr>
              <a:t>Conceptos</a:t>
            </a:r>
            <a:endParaRPr lang="es-ES" sz="3200" b="1" dirty="0">
              <a:latin typeface="Palatino Linotype"/>
              <a:cs typeface="Palatino Linotype"/>
            </a:endParaRPr>
          </a:p>
        </p:txBody>
      </p:sp>
      <p:sp>
        <p:nvSpPr>
          <p:cNvPr id="3" name="Marcador de contenido 2"/>
          <p:cNvSpPr>
            <a:spLocks noGrp="1"/>
          </p:cNvSpPr>
          <p:nvPr>
            <p:ph idx="1"/>
          </p:nvPr>
        </p:nvSpPr>
        <p:spPr>
          <a:xfrm>
            <a:off x="242371" y="1056742"/>
            <a:ext cx="8791459" cy="1267817"/>
          </a:xfrm>
        </p:spPr>
        <p:txBody>
          <a:bodyPr>
            <a:noAutofit/>
          </a:bodyPr>
          <a:lstStyle/>
          <a:p>
            <a:pPr marL="0" indent="0" algn="just">
              <a:buNone/>
            </a:pPr>
            <a:r>
              <a:rPr lang="es-MX" b="1" dirty="0" smtClean="0"/>
              <a:t>Datos personales: </a:t>
            </a:r>
            <a:r>
              <a:rPr lang="es-MX" dirty="0" smtClean="0"/>
              <a:t>Cualquier </a:t>
            </a:r>
            <a:r>
              <a:rPr lang="es-MX" dirty="0"/>
              <a:t>información concerniente a una persona física </a:t>
            </a:r>
            <a:r>
              <a:rPr lang="es-MX" dirty="0" smtClean="0"/>
              <a:t>identificada o identificable.</a:t>
            </a:r>
          </a:p>
          <a:p>
            <a:pPr marL="0" indent="0" algn="just">
              <a:buNone/>
            </a:pPr>
            <a:endParaRPr lang="es-MX" b="1" dirty="0" smtClean="0"/>
          </a:p>
        </p:txBody>
      </p:sp>
      <p:graphicFrame>
        <p:nvGraphicFramePr>
          <p:cNvPr id="4" name="Diagrama 3"/>
          <p:cNvGraphicFramePr/>
          <p:nvPr>
            <p:extLst>
              <p:ext uri="{D42A27DB-BD31-4B8C-83A1-F6EECF244321}">
                <p14:modId xmlns:p14="http://schemas.microsoft.com/office/powerpoint/2010/main" val="3394461649"/>
              </p:ext>
            </p:extLst>
          </p:nvPr>
        </p:nvGraphicFramePr>
        <p:xfrm>
          <a:off x="2996697" y="2126256"/>
          <a:ext cx="7629053" cy="3393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0" y="3095003"/>
            <a:ext cx="4263528" cy="2062103"/>
          </a:xfrm>
          <a:prstGeom prst="rect">
            <a:avLst/>
          </a:prstGeom>
        </p:spPr>
        <p:txBody>
          <a:bodyPr wrap="square">
            <a:spAutoFit/>
          </a:bodyPr>
          <a:lstStyle/>
          <a:p>
            <a:pPr algn="ctr"/>
            <a:r>
              <a:rPr lang="es-MX" sz="3200" b="1" dirty="0" smtClean="0"/>
              <a:t>Dato personal  = </a:t>
            </a:r>
          </a:p>
          <a:p>
            <a:pPr algn="ctr"/>
            <a:r>
              <a:rPr lang="es-MX" sz="3200" dirty="0" smtClean="0"/>
              <a:t>Información </a:t>
            </a:r>
          </a:p>
          <a:p>
            <a:pPr algn="ctr"/>
            <a:r>
              <a:rPr lang="es-MX" sz="3200" dirty="0" smtClean="0"/>
              <a:t>(datos y metadatos)</a:t>
            </a:r>
          </a:p>
          <a:p>
            <a:pPr algn="ctr"/>
            <a:r>
              <a:rPr lang="es-MX" sz="3200" dirty="0" smtClean="0"/>
              <a:t> + identificador</a:t>
            </a:r>
            <a:endParaRPr lang="es-MX" sz="3200" dirty="0"/>
          </a:p>
        </p:txBody>
      </p:sp>
      <p:sp>
        <p:nvSpPr>
          <p:cNvPr id="6" name="CuadroTexto 5"/>
          <p:cNvSpPr txBox="1"/>
          <p:nvPr/>
        </p:nvSpPr>
        <p:spPr>
          <a:xfrm>
            <a:off x="253386" y="5353626"/>
            <a:ext cx="8686800" cy="984885"/>
          </a:xfrm>
          <a:prstGeom prst="rect">
            <a:avLst/>
          </a:prstGeom>
          <a:noFill/>
        </p:spPr>
        <p:txBody>
          <a:bodyPr wrap="square" rtlCol="0">
            <a:spAutoFit/>
          </a:bodyPr>
          <a:lstStyle/>
          <a:p>
            <a:pPr algn="just"/>
            <a:r>
              <a:rPr lang="es-MX" sz="1000" b="1" dirty="0" smtClean="0"/>
              <a:t>NOTA. </a:t>
            </a:r>
            <a:r>
              <a:rPr lang="es-MX" sz="1000" dirty="0" smtClean="0"/>
              <a:t>Por </a:t>
            </a:r>
            <a:r>
              <a:rPr lang="es-MX" sz="1000" dirty="0"/>
              <a:t>decreto número 57 publicado en el periódico oficial Gaceta de Gobierno en fecha seis de enero del año 2016, en el que se reforma la fracción VII del artículo 4 de la Ley de Protección de Datos Personales del Estado de México, a partir de esa fecha se entenderá como datos personales: </a:t>
            </a:r>
            <a:r>
              <a:rPr lang="es-MX" sz="1000" i="1" dirty="0"/>
              <a:t>“Cualquier información concerniente a una persona física </a:t>
            </a:r>
            <a:r>
              <a:rPr lang="es-MX" sz="1000" b="1" i="1" dirty="0"/>
              <a:t>o jurídica colectiva</a:t>
            </a:r>
            <a:r>
              <a:rPr lang="es-MX" sz="1000" i="1" dirty="0"/>
              <a:t> identificada o identificable</a:t>
            </a:r>
            <a:r>
              <a:rPr lang="es-MX" sz="1000" b="1" i="1" dirty="0"/>
              <a:t>, establecida en cualquier formato o modalidad y que esté almacenada en bases de datos, conforme a lo establecido en esta Ley</a:t>
            </a:r>
            <a:r>
              <a:rPr lang="es-MX" sz="1000" i="1" dirty="0"/>
              <a:t>”</a:t>
            </a:r>
            <a:r>
              <a:rPr lang="es-MX" sz="1000" dirty="0"/>
              <a:t>, sin embargo, para efectos ilustrativos se conserva la definición anterior. </a:t>
            </a:r>
          </a:p>
          <a:p>
            <a:endParaRPr lang="es-MX" dirty="0"/>
          </a:p>
        </p:txBody>
      </p:sp>
    </p:spTree>
    <p:extLst>
      <p:ext uri="{BB962C8B-B14F-4D97-AF65-F5344CB8AC3E}">
        <p14:creationId xmlns:p14="http://schemas.microsoft.com/office/powerpoint/2010/main" val="4245345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Trazabilidad de los datos personales</a:t>
            </a:r>
            <a:endParaRPr lang="es-ES" sz="3200" b="1" dirty="0">
              <a:latin typeface="Palatino Linotype"/>
              <a:cs typeface="Palatino Linotype"/>
            </a:endParaRPr>
          </a:p>
        </p:txBody>
      </p:sp>
      <p:sp>
        <p:nvSpPr>
          <p:cNvPr id="4" name="CuadroTexto 3"/>
          <p:cNvSpPr txBox="1"/>
          <p:nvPr/>
        </p:nvSpPr>
        <p:spPr>
          <a:xfrm>
            <a:off x="78377" y="1051519"/>
            <a:ext cx="8987246" cy="5940088"/>
          </a:xfrm>
          <a:prstGeom prst="rect">
            <a:avLst/>
          </a:prstGeom>
          <a:noFill/>
        </p:spPr>
        <p:txBody>
          <a:bodyPr wrap="square" rtlCol="0">
            <a:spAutoFit/>
          </a:bodyPr>
          <a:lstStyle/>
          <a:p>
            <a:pPr lvl="0"/>
            <a:r>
              <a:rPr lang="es-MX" sz="1600" dirty="0" smtClean="0"/>
              <a:t>1. Definir al </a:t>
            </a:r>
            <a:r>
              <a:rPr lang="es-MX" sz="1600" dirty="0"/>
              <a:t>titular del dato </a:t>
            </a:r>
            <a:r>
              <a:rPr lang="es-MX" sz="1600" dirty="0" smtClean="0"/>
              <a:t>personal</a:t>
            </a:r>
          </a:p>
          <a:p>
            <a:pPr marL="514350" lvl="0" indent="-514350">
              <a:buAutoNum type="arabicPeriod"/>
            </a:pPr>
            <a:endParaRPr lang="es-MX" sz="1600" dirty="0"/>
          </a:p>
          <a:p>
            <a:pPr lvl="0"/>
            <a:r>
              <a:rPr lang="es-MX" sz="1600" dirty="0" smtClean="0"/>
              <a:t>2. Identificar los datos personales sujetos a tratamiento, con mención especial tratándose de datos personales sensibles.</a:t>
            </a:r>
          </a:p>
          <a:p>
            <a:pPr lvl="0"/>
            <a:endParaRPr lang="es-MX" sz="1600" dirty="0"/>
          </a:p>
          <a:p>
            <a:pPr lvl="0"/>
            <a:r>
              <a:rPr lang="es-MX" sz="1600" dirty="0" smtClean="0"/>
              <a:t>3. Indicar el documento fuente, es decir, </a:t>
            </a:r>
            <a:r>
              <a:rPr lang="es-MX" sz="1600" dirty="0"/>
              <a:t>a través del cual se </a:t>
            </a:r>
            <a:r>
              <a:rPr lang="es-MX" sz="1600" dirty="0" smtClean="0"/>
              <a:t>obtiene.</a:t>
            </a:r>
          </a:p>
          <a:p>
            <a:pPr lvl="0"/>
            <a:endParaRPr lang="es-MX" sz="1600" dirty="0"/>
          </a:p>
          <a:p>
            <a:pPr lvl="0"/>
            <a:r>
              <a:rPr lang="es-MX" sz="1600" dirty="0" smtClean="0"/>
              <a:t>4. Confirmar si se requiere algún documento comprobatorio.</a:t>
            </a:r>
          </a:p>
          <a:p>
            <a:pPr lvl="0"/>
            <a:endParaRPr lang="es-MX" sz="1600" dirty="0"/>
          </a:p>
          <a:p>
            <a:pPr lvl="0"/>
            <a:r>
              <a:rPr lang="es-MX" sz="1600" dirty="0" smtClean="0"/>
              <a:t>5. Definir el acto </a:t>
            </a:r>
            <a:r>
              <a:rPr lang="es-MX" sz="1600" dirty="0"/>
              <a:t>por el cual se obtiene el </a:t>
            </a:r>
            <a:r>
              <a:rPr lang="es-MX" sz="1600" dirty="0" smtClean="0"/>
              <a:t>consentimiento.</a:t>
            </a:r>
          </a:p>
          <a:p>
            <a:pPr lvl="0"/>
            <a:endParaRPr lang="es-MX" sz="1600" dirty="0" smtClean="0"/>
          </a:p>
          <a:p>
            <a:pPr lvl="0"/>
            <a:r>
              <a:rPr lang="es-MX" sz="1600" dirty="0" smtClean="0"/>
              <a:t>6. Describir la finalidad </a:t>
            </a:r>
            <a:r>
              <a:rPr lang="es-MX" sz="1600" dirty="0"/>
              <a:t>u objeto </a:t>
            </a:r>
            <a:r>
              <a:rPr lang="es-MX" sz="1600" dirty="0" smtClean="0"/>
              <a:t>de tratamiento, de preferencia, su fundamento legal, el periodo de conservación y disposición final.</a:t>
            </a:r>
          </a:p>
          <a:p>
            <a:pPr lvl="0"/>
            <a:endParaRPr lang="es-MX" sz="1600" dirty="0"/>
          </a:p>
          <a:p>
            <a:pPr lvl="0"/>
            <a:r>
              <a:rPr lang="es-MX" sz="1600" dirty="0" smtClean="0"/>
              <a:t>7. Identificar si el dato personal será transferido o transmitido, y en caso de que así sea, indicar los destinatarios, la base o sistema de datos a la que será incorporado y el documento por el cual se obtuvo consentimiento para la transmisión.</a:t>
            </a:r>
          </a:p>
          <a:p>
            <a:pPr lvl="0"/>
            <a:endParaRPr lang="es-MX" sz="1600" dirty="0"/>
          </a:p>
          <a:p>
            <a:pPr lvl="0"/>
            <a:r>
              <a:rPr lang="es-MX" sz="1600" dirty="0" smtClean="0"/>
              <a:t>8. Verificar si la entrega del dato personal es obligatoria </a:t>
            </a:r>
            <a:r>
              <a:rPr lang="es-MX" sz="1600" dirty="0"/>
              <a:t>u </a:t>
            </a:r>
            <a:r>
              <a:rPr lang="es-MX" sz="1600" dirty="0" smtClean="0"/>
              <a:t>opcional.</a:t>
            </a:r>
          </a:p>
          <a:p>
            <a:pPr lvl="0"/>
            <a:endParaRPr lang="es-MX" sz="1600" dirty="0"/>
          </a:p>
          <a:p>
            <a:pPr lvl="0"/>
            <a:r>
              <a:rPr lang="es-MX" sz="1600" dirty="0" smtClean="0"/>
              <a:t>9. Determinar las consecuencias </a:t>
            </a:r>
            <a:r>
              <a:rPr lang="es-MX" sz="1600" dirty="0"/>
              <a:t>de la negativa a </a:t>
            </a:r>
            <a:r>
              <a:rPr lang="es-MX" sz="1600" dirty="0" smtClean="0"/>
              <a:t>suministrarlos.</a:t>
            </a:r>
          </a:p>
          <a:p>
            <a:pPr lvl="0"/>
            <a:endParaRPr lang="es-MX" sz="1600" dirty="0"/>
          </a:p>
          <a:p>
            <a:pPr marL="285750" indent="-285750">
              <a:buFontTx/>
              <a:buChar char="-"/>
            </a:pPr>
            <a:endParaRPr lang="es-MX" sz="1600" dirty="0"/>
          </a:p>
        </p:txBody>
      </p:sp>
    </p:spTree>
    <p:extLst>
      <p:ext uri="{BB962C8B-B14F-4D97-AF65-F5344CB8AC3E}">
        <p14:creationId xmlns:p14="http://schemas.microsoft.com/office/powerpoint/2010/main" val="1071486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Requisitos del Aviso de Privacidad</a:t>
            </a:r>
            <a:endParaRPr lang="es-ES" sz="3200" b="1" dirty="0">
              <a:latin typeface="Palatino Linotype"/>
              <a:cs typeface="Palatino Linotype"/>
            </a:endParaRPr>
          </a:p>
        </p:txBody>
      </p:sp>
      <p:sp>
        <p:nvSpPr>
          <p:cNvPr id="4" name="CuadroTexto 3"/>
          <p:cNvSpPr txBox="1"/>
          <p:nvPr/>
        </p:nvSpPr>
        <p:spPr>
          <a:xfrm>
            <a:off x="60960" y="990559"/>
            <a:ext cx="8987246" cy="5355312"/>
          </a:xfrm>
          <a:prstGeom prst="rect">
            <a:avLst/>
          </a:prstGeom>
          <a:noFill/>
        </p:spPr>
        <p:txBody>
          <a:bodyPr wrap="square" rtlCol="0">
            <a:spAutoFit/>
          </a:bodyPr>
          <a:lstStyle/>
          <a:p>
            <a:r>
              <a:rPr lang="es-MX" b="1" dirty="0" smtClean="0"/>
              <a:t>Principio de información*</a:t>
            </a:r>
          </a:p>
          <a:p>
            <a:endParaRPr lang="es-MX" b="1" dirty="0"/>
          </a:p>
          <a:p>
            <a:r>
              <a:rPr lang="es-MX" b="1" dirty="0" smtClean="0"/>
              <a:t>Artículo </a:t>
            </a:r>
            <a:r>
              <a:rPr lang="es-MX" b="1" dirty="0"/>
              <a:t>19.- </a:t>
            </a:r>
            <a:r>
              <a:rPr lang="es-MX" dirty="0"/>
              <a:t>El aviso de privacidad deberá contener, al menos, la </a:t>
            </a:r>
            <a:r>
              <a:rPr lang="es-MX" dirty="0" smtClean="0"/>
              <a:t>siguiente información</a:t>
            </a:r>
            <a:r>
              <a:rPr lang="es-MX" dirty="0"/>
              <a:t>:</a:t>
            </a:r>
          </a:p>
          <a:p>
            <a:endParaRPr lang="es-MX" b="1" dirty="0" smtClean="0"/>
          </a:p>
          <a:p>
            <a:r>
              <a:rPr lang="es-MX" b="1" dirty="0" smtClean="0"/>
              <a:t>I</a:t>
            </a:r>
            <a:r>
              <a:rPr lang="es-MX" b="1" dirty="0"/>
              <a:t>. </a:t>
            </a:r>
            <a:r>
              <a:rPr lang="es-MX" dirty="0"/>
              <a:t>La existencia de una base de datos personales a la cual se incorporarán los datos del </a:t>
            </a:r>
            <a:r>
              <a:rPr lang="es-MX" dirty="0" smtClean="0"/>
              <a:t>titular; la </a:t>
            </a:r>
            <a:r>
              <a:rPr lang="es-MX" dirty="0"/>
              <a:t>finalidad del tratamiento para el cual se recaban los datos y los destinatarios de </a:t>
            </a:r>
            <a:r>
              <a:rPr lang="es-MX" dirty="0" smtClean="0"/>
              <a:t>la información</a:t>
            </a:r>
            <a:r>
              <a:rPr lang="es-MX" dirty="0"/>
              <a:t>;</a:t>
            </a:r>
          </a:p>
          <a:p>
            <a:endParaRPr lang="es-MX" b="1" dirty="0" smtClean="0"/>
          </a:p>
          <a:p>
            <a:r>
              <a:rPr lang="es-MX" b="1" dirty="0" smtClean="0"/>
              <a:t>II</a:t>
            </a:r>
            <a:r>
              <a:rPr lang="es-MX" b="1" dirty="0"/>
              <a:t>. </a:t>
            </a:r>
            <a:r>
              <a:rPr lang="es-MX" dirty="0"/>
              <a:t>El carácter obligatorio o facultativo de la entrega de los datos personales;</a:t>
            </a:r>
          </a:p>
          <a:p>
            <a:endParaRPr lang="es-MX" b="1" dirty="0" smtClean="0"/>
          </a:p>
          <a:p>
            <a:r>
              <a:rPr lang="es-MX" b="1" dirty="0" smtClean="0"/>
              <a:t>III</a:t>
            </a:r>
            <a:r>
              <a:rPr lang="es-MX" b="1" dirty="0"/>
              <a:t>. </a:t>
            </a:r>
            <a:r>
              <a:rPr lang="es-MX" dirty="0"/>
              <a:t>Las consecuencias de la negativa a suministrarlos;</a:t>
            </a:r>
          </a:p>
          <a:p>
            <a:endParaRPr lang="es-MX" b="1" dirty="0" smtClean="0"/>
          </a:p>
          <a:p>
            <a:r>
              <a:rPr lang="es-MX" b="1" dirty="0" smtClean="0"/>
              <a:t>IV</a:t>
            </a:r>
            <a:r>
              <a:rPr lang="es-MX" b="1" dirty="0"/>
              <a:t>. </a:t>
            </a:r>
            <a:r>
              <a:rPr lang="es-MX" dirty="0"/>
              <a:t>Las transmisiones o la posibilidad de que los datos sean transmitidos y de los destinatarios;</a:t>
            </a:r>
          </a:p>
          <a:p>
            <a:endParaRPr lang="es-MX" b="1" dirty="0" smtClean="0"/>
          </a:p>
          <a:p>
            <a:r>
              <a:rPr lang="es-MX" b="1" dirty="0" smtClean="0"/>
              <a:t>V</a:t>
            </a:r>
            <a:r>
              <a:rPr lang="es-MX" b="1" dirty="0"/>
              <a:t>. </a:t>
            </a:r>
            <a:r>
              <a:rPr lang="es-MX" dirty="0"/>
              <a:t>En el caso de datos personales sensibles, el deber de informar que se trata de este tipo </a:t>
            </a:r>
            <a:r>
              <a:rPr lang="es-MX" dirty="0" smtClean="0"/>
              <a:t>de datos</a:t>
            </a:r>
            <a:r>
              <a:rPr lang="es-MX" dirty="0"/>
              <a:t>;</a:t>
            </a:r>
          </a:p>
          <a:p>
            <a:pPr marL="285750" indent="-285750">
              <a:buFontTx/>
              <a:buChar char="-"/>
            </a:pPr>
            <a:endParaRPr lang="es-MX" dirty="0"/>
          </a:p>
        </p:txBody>
      </p:sp>
    </p:spTree>
    <p:extLst>
      <p:ext uri="{BB962C8B-B14F-4D97-AF65-F5344CB8AC3E}">
        <p14:creationId xmlns:p14="http://schemas.microsoft.com/office/powerpoint/2010/main" val="3553010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Requisitos del Aviso de Privacidad</a:t>
            </a:r>
            <a:endParaRPr lang="es-ES" sz="3200" b="1" dirty="0">
              <a:latin typeface="Palatino Linotype"/>
              <a:cs typeface="Palatino Linotype"/>
            </a:endParaRPr>
          </a:p>
        </p:txBody>
      </p:sp>
      <p:sp>
        <p:nvSpPr>
          <p:cNvPr id="4" name="CuadroTexto 3"/>
          <p:cNvSpPr txBox="1"/>
          <p:nvPr/>
        </p:nvSpPr>
        <p:spPr>
          <a:xfrm>
            <a:off x="156754" y="1330194"/>
            <a:ext cx="8987246" cy="4247317"/>
          </a:xfrm>
          <a:prstGeom prst="rect">
            <a:avLst/>
          </a:prstGeom>
          <a:noFill/>
        </p:spPr>
        <p:txBody>
          <a:bodyPr wrap="square" rtlCol="0">
            <a:spAutoFit/>
          </a:bodyPr>
          <a:lstStyle/>
          <a:p>
            <a:endParaRPr lang="es-MX" b="1" dirty="0"/>
          </a:p>
          <a:p>
            <a:r>
              <a:rPr lang="es-MX" b="1" dirty="0"/>
              <a:t>VI. </a:t>
            </a:r>
            <a:r>
              <a:rPr lang="es-MX" dirty="0"/>
              <a:t>La posibilidad de ejercitar los derechos de acceso, rectificación, cancelación y oposición</a:t>
            </a:r>
            <a:r>
              <a:rPr lang="es-MX" dirty="0" smtClean="0"/>
              <a:t>;</a:t>
            </a:r>
          </a:p>
          <a:p>
            <a:endParaRPr lang="es-MX" dirty="0"/>
          </a:p>
          <a:p>
            <a:r>
              <a:rPr lang="es-MX" b="1" dirty="0"/>
              <a:t>VII. </a:t>
            </a:r>
            <a:r>
              <a:rPr lang="es-MX" dirty="0"/>
              <a:t>La indicación respectiva por la cual el titular podrá revocar el consentimiento para </a:t>
            </a:r>
            <a:r>
              <a:rPr lang="es-MX" dirty="0" smtClean="0"/>
              <a:t>el tratamiento </a:t>
            </a:r>
            <a:r>
              <a:rPr lang="es-MX" dirty="0"/>
              <a:t>de sus datos;</a:t>
            </a:r>
          </a:p>
          <a:p>
            <a:endParaRPr lang="es-MX" b="1" dirty="0" smtClean="0"/>
          </a:p>
          <a:p>
            <a:r>
              <a:rPr lang="es-MX" b="1" dirty="0" smtClean="0"/>
              <a:t>VIII</a:t>
            </a:r>
            <a:r>
              <a:rPr lang="es-MX" b="1" dirty="0"/>
              <a:t>. </a:t>
            </a:r>
            <a:r>
              <a:rPr lang="es-MX" dirty="0"/>
              <a:t>Las opciones y medios que el responsable ofrezca a los titulares para limitar el uso </a:t>
            </a:r>
            <a:r>
              <a:rPr lang="es-MX" dirty="0" smtClean="0"/>
              <a:t>o divulgación </a:t>
            </a:r>
            <a:r>
              <a:rPr lang="es-MX" dirty="0"/>
              <a:t>de los datos;</a:t>
            </a:r>
          </a:p>
          <a:p>
            <a:endParaRPr lang="es-MX" b="1" dirty="0" smtClean="0"/>
          </a:p>
          <a:p>
            <a:r>
              <a:rPr lang="es-MX" b="1" dirty="0" smtClean="0"/>
              <a:t>IX</a:t>
            </a:r>
            <a:r>
              <a:rPr lang="es-MX" b="1" dirty="0"/>
              <a:t>. </a:t>
            </a:r>
            <a:r>
              <a:rPr lang="es-MX" dirty="0"/>
              <a:t>El procedimiento y medio por el cual el responsable comunicará a los titulares de </a:t>
            </a:r>
            <a:r>
              <a:rPr lang="es-MX" dirty="0" smtClean="0"/>
              <a:t>cambios en </a:t>
            </a:r>
            <a:r>
              <a:rPr lang="es-MX" dirty="0"/>
              <a:t>el aviso de privacidad; y</a:t>
            </a:r>
          </a:p>
          <a:p>
            <a:endParaRPr lang="es-MX" b="1" dirty="0" smtClean="0"/>
          </a:p>
          <a:p>
            <a:endParaRPr lang="es-MX" b="1" dirty="0"/>
          </a:p>
          <a:p>
            <a:r>
              <a:rPr lang="es-MX" b="1" dirty="0" smtClean="0"/>
              <a:t>X</a:t>
            </a:r>
            <a:r>
              <a:rPr lang="es-MX" b="1" dirty="0"/>
              <a:t>. </a:t>
            </a:r>
            <a:r>
              <a:rPr lang="es-MX" dirty="0"/>
              <a:t>El nombre y cargo del responsable del sistema de datos </a:t>
            </a:r>
            <a:r>
              <a:rPr lang="es-MX" dirty="0" smtClean="0"/>
              <a:t>personales</a:t>
            </a:r>
            <a:r>
              <a:rPr lang="es-MX" dirty="0"/>
              <a:t>.</a:t>
            </a:r>
          </a:p>
        </p:txBody>
      </p:sp>
    </p:spTree>
    <p:extLst>
      <p:ext uri="{BB962C8B-B14F-4D97-AF65-F5344CB8AC3E}">
        <p14:creationId xmlns:p14="http://schemas.microsoft.com/office/powerpoint/2010/main" val="2762676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 (lineamientos)</a:t>
            </a:r>
            <a:endParaRPr lang="es-ES" sz="3200" b="1" dirty="0">
              <a:latin typeface="Palatino Linotype"/>
              <a:cs typeface="Palatino Linotype"/>
            </a:endParaRPr>
          </a:p>
        </p:txBody>
      </p:sp>
      <p:sp>
        <p:nvSpPr>
          <p:cNvPr id="4" name="CuadroTexto 3"/>
          <p:cNvSpPr txBox="1"/>
          <p:nvPr/>
        </p:nvSpPr>
        <p:spPr>
          <a:xfrm>
            <a:off x="156754" y="1434697"/>
            <a:ext cx="8987246" cy="4524315"/>
          </a:xfrm>
          <a:prstGeom prst="rect">
            <a:avLst/>
          </a:prstGeom>
          <a:noFill/>
        </p:spPr>
        <p:txBody>
          <a:bodyPr wrap="square" rtlCol="0">
            <a:spAutoFit/>
          </a:bodyPr>
          <a:lstStyle/>
          <a:p>
            <a:r>
              <a:rPr lang="es-MX" i="1" dirty="0"/>
              <a:t>"Los datos personales recabados serán protegidos, incorporados y tratados en el sistema de datos personales (</a:t>
            </a:r>
            <a:r>
              <a:rPr lang="es-MX" i="1" dirty="0" smtClean="0"/>
              <a:t>nombre del </a:t>
            </a:r>
            <a:r>
              <a:rPr lang="es-MX" i="1" dirty="0"/>
              <a:t>sistema de datos personales), el cual tiene su fundamento en (fundamento legal que faculta al Sujeto Obligado </a:t>
            </a:r>
            <a:r>
              <a:rPr lang="es-MX" i="1" dirty="0" smtClean="0"/>
              <a:t>para recabar </a:t>
            </a:r>
            <a:r>
              <a:rPr lang="es-MX" i="1" dirty="0"/>
              <a:t>los datos personales), cuya finalidad es (describir la finalidad del sistema), y podrán ser transmitidos </a:t>
            </a:r>
            <a:r>
              <a:rPr lang="es-MX" i="1" dirty="0" smtClean="0"/>
              <a:t>a (</a:t>
            </a:r>
            <a:r>
              <a:rPr lang="es-MX" i="1" dirty="0"/>
              <a:t>destinatario y finalidad de la transmisión), además de otras transmisiones previstas en la Ley de Protección de </a:t>
            </a:r>
            <a:r>
              <a:rPr lang="es-MX" i="1" dirty="0" smtClean="0"/>
              <a:t>Datos Personales </a:t>
            </a:r>
            <a:r>
              <a:rPr lang="es-MX" i="1" dirty="0"/>
              <a:t>del Estado de México (en lo subsecuente y para efectos del presente aviso, se denominará como Ley).</a:t>
            </a:r>
          </a:p>
          <a:p>
            <a:r>
              <a:rPr lang="es-MX" i="1" dirty="0"/>
              <a:t>La entrega de los datos personales es (obligatoria o facultativa) y, en caso de que el titular se negara a otorgarlos, </a:t>
            </a:r>
            <a:r>
              <a:rPr lang="es-MX" i="1" dirty="0" smtClean="0"/>
              <a:t>se generan </a:t>
            </a:r>
            <a:r>
              <a:rPr lang="es-MX" i="1" dirty="0"/>
              <a:t>las siguientes consecuencias:</a:t>
            </a:r>
          </a:p>
          <a:p>
            <a:r>
              <a:rPr lang="es-MX" i="1" dirty="0"/>
              <a:t>En caso de que no negara su oposición en este acto, se entiende que existe consentimiento para su tratamiento, en </a:t>
            </a:r>
            <a:r>
              <a:rPr lang="es-MX" i="1" dirty="0" smtClean="0"/>
              <a:t>los términos </a:t>
            </a:r>
            <a:r>
              <a:rPr lang="es-MX" i="1" dirty="0"/>
              <a:t>citados en este aviso de privacidad.</a:t>
            </a:r>
          </a:p>
          <a:p>
            <a:r>
              <a:rPr lang="es-MX" i="1" dirty="0"/>
              <a:t>Se le informa al titular que los datos personales que se recaban detentan la naturaleza de sensibles por la Ley (</a:t>
            </a:r>
            <a:r>
              <a:rPr lang="es-MX" i="1" dirty="0" smtClean="0"/>
              <a:t>incorporar esta </a:t>
            </a:r>
            <a:r>
              <a:rPr lang="es-MX" i="1" dirty="0"/>
              <a:t>redacción en caso de que se trate de este tipo de datos personales). El titular podrá, en los términos previstos por </a:t>
            </a:r>
            <a:r>
              <a:rPr lang="es-MX" i="1" dirty="0" smtClean="0"/>
              <a:t>la Ley</a:t>
            </a:r>
            <a:r>
              <a:rPr lang="es-MX" i="1" dirty="0"/>
              <a:t>, así como por los </a:t>
            </a:r>
            <a:r>
              <a:rPr lang="es-MX" i="1" dirty="0" smtClean="0"/>
              <a:t> Lineamientos</a:t>
            </a:r>
            <a:r>
              <a:rPr lang="es-MX" i="1" dirty="0"/>
              <a:t>, ejercer los derechos de acceso, rectificación y cancelación; así como revocar su</a:t>
            </a:r>
          </a:p>
          <a:p>
            <a:r>
              <a:rPr lang="es-MX" i="1" dirty="0"/>
              <a:t>consentimiento</a:t>
            </a:r>
            <a:r>
              <a:rPr lang="es-MX" i="1" dirty="0" smtClean="0"/>
              <a:t>.</a:t>
            </a:r>
            <a:endParaRPr lang="es-MX" i="1" dirty="0"/>
          </a:p>
        </p:txBody>
      </p:sp>
    </p:spTree>
    <p:extLst>
      <p:ext uri="{BB962C8B-B14F-4D97-AF65-F5344CB8AC3E}">
        <p14:creationId xmlns:p14="http://schemas.microsoft.com/office/powerpoint/2010/main" val="1116908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 (lineamientos)</a:t>
            </a:r>
            <a:endParaRPr lang="es-ES" sz="3200" b="1" dirty="0">
              <a:latin typeface="Palatino Linotype"/>
              <a:cs typeface="Palatino Linotype"/>
            </a:endParaRPr>
          </a:p>
        </p:txBody>
      </p:sp>
      <p:sp>
        <p:nvSpPr>
          <p:cNvPr id="4" name="CuadroTexto 3"/>
          <p:cNvSpPr txBox="1"/>
          <p:nvPr/>
        </p:nvSpPr>
        <p:spPr>
          <a:xfrm>
            <a:off x="156754" y="1704663"/>
            <a:ext cx="8987246" cy="3416320"/>
          </a:xfrm>
          <a:prstGeom prst="rect">
            <a:avLst/>
          </a:prstGeom>
          <a:noFill/>
        </p:spPr>
        <p:txBody>
          <a:bodyPr wrap="square" rtlCol="0">
            <a:spAutoFit/>
          </a:bodyPr>
          <a:lstStyle/>
          <a:p>
            <a:r>
              <a:rPr lang="es-MX" i="1" dirty="0" smtClean="0"/>
              <a:t>Los </a:t>
            </a:r>
            <a:r>
              <a:rPr lang="es-MX" i="1" dirty="0"/>
              <a:t>datos marcados con asterisco () son obligatorios y sin ellos no podrá acceder al servicio o completar el </a:t>
            </a:r>
            <a:r>
              <a:rPr lang="es-MX" i="1" dirty="0" smtClean="0"/>
              <a:t>trámite (</a:t>
            </a:r>
            <a:r>
              <a:rPr lang="es-MX" i="1" dirty="0"/>
              <a:t>indicar el servicio o trámite de que se trate). Asimismo, se le informa que sus datos no podrán ser difundidos sin </a:t>
            </a:r>
            <a:r>
              <a:rPr lang="es-MX" i="1" dirty="0" smtClean="0"/>
              <a:t>su consentimiento </a:t>
            </a:r>
            <a:r>
              <a:rPr lang="es-MX" i="1" dirty="0"/>
              <a:t>expreso, salvo las excepciones previstas en la Ley.</a:t>
            </a:r>
          </a:p>
          <a:p>
            <a:r>
              <a:rPr lang="es-MX" i="1" dirty="0"/>
              <a:t>El responsable del Sistema de Datos Personales es (nombre del responsable), y la dirección donde podrá ejercer </a:t>
            </a:r>
            <a:r>
              <a:rPr lang="es-MX" i="1" dirty="0" smtClean="0"/>
              <a:t>los derechos </a:t>
            </a:r>
            <a:r>
              <a:rPr lang="es-MX" i="1" dirty="0"/>
              <a:t>de acceso, rectificación, cancelación y oposición, así como la revocación del consentimiento es (indicar </a:t>
            </a:r>
            <a:r>
              <a:rPr lang="es-MX" i="1" dirty="0" smtClean="0"/>
              <a:t>el domicilio </a:t>
            </a:r>
            <a:r>
              <a:rPr lang="es-MX" i="1" dirty="0"/>
              <a:t>de la oficina de información pública correspondiente).</a:t>
            </a:r>
          </a:p>
          <a:p>
            <a:r>
              <a:rPr lang="es-MX" i="1" dirty="0"/>
              <a:t>El interesado podrá dirigirse al Instituto de Transparencia, Acceso a la Información Pública y Protección de </a:t>
            </a:r>
            <a:r>
              <a:rPr lang="es-MX" i="1" dirty="0" smtClean="0"/>
              <a:t>Datos Personales </a:t>
            </a:r>
            <a:r>
              <a:rPr lang="es-MX" i="1" dirty="0"/>
              <a:t>del Estado de México y Municipios, donde recibirá asesoría sobre los derechos que tutela la Ley </a:t>
            </a:r>
            <a:r>
              <a:rPr lang="es-MX" i="1" dirty="0" smtClean="0"/>
              <a:t>de Protección </a:t>
            </a:r>
            <a:r>
              <a:rPr lang="es-MX" i="1" dirty="0"/>
              <a:t>de Datos Personales para la entidad al teléfono: 01 722 226 19 80; correo </a:t>
            </a:r>
            <a:r>
              <a:rPr lang="es-MX" i="1" dirty="0" smtClean="0"/>
              <a:t>electrónica.</a:t>
            </a:r>
            <a:endParaRPr lang="es-MX" dirty="0"/>
          </a:p>
        </p:txBody>
      </p:sp>
    </p:spTree>
    <p:extLst>
      <p:ext uri="{BB962C8B-B14F-4D97-AF65-F5344CB8AC3E}">
        <p14:creationId xmlns:p14="http://schemas.microsoft.com/office/powerpoint/2010/main" val="842334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156754" y="1121189"/>
            <a:ext cx="8665029" cy="5078313"/>
          </a:xfrm>
          <a:prstGeom prst="rect">
            <a:avLst/>
          </a:prstGeom>
          <a:noFill/>
        </p:spPr>
        <p:txBody>
          <a:bodyPr wrap="square" rtlCol="0">
            <a:spAutoFit/>
          </a:bodyPr>
          <a:lstStyle/>
          <a:p>
            <a:pPr algn="ctr"/>
            <a:r>
              <a:rPr lang="es-MX" b="1" dirty="0"/>
              <a:t>AVISO DE PRIVACIDAD</a:t>
            </a:r>
            <a:endParaRPr lang="es-MX" dirty="0"/>
          </a:p>
          <a:p>
            <a:pPr algn="ctr"/>
            <a:r>
              <a:rPr lang="es-MX" b="1" dirty="0"/>
              <a:t>REVISIÓN NÚMERO 00. FECHA DE APROBACIÓN XX/XX/XXXX</a:t>
            </a:r>
            <a:endParaRPr lang="es-MX" dirty="0"/>
          </a:p>
          <a:p>
            <a:endParaRPr lang="es-MX" dirty="0" smtClean="0"/>
          </a:p>
          <a:p>
            <a:pPr algn="just"/>
            <a:r>
              <a:rPr lang="es-MX" dirty="0" smtClean="0"/>
              <a:t>Los </a:t>
            </a:r>
            <a:r>
              <a:rPr lang="es-MX" dirty="0"/>
              <a:t>datos personales recabados serán incorporados, tratados y protegidos en el sistema de datos personales [</a:t>
            </a:r>
            <a:r>
              <a:rPr lang="es-MX" b="1" dirty="0"/>
              <a:t>nombre del sistema de datos personales -3-]</a:t>
            </a:r>
            <a:r>
              <a:rPr lang="es-MX" dirty="0"/>
              <a:t>, registrado con el número [número de registro], el cual tiene su fundamento en los artículos [</a:t>
            </a:r>
            <a:r>
              <a:rPr lang="es-MX" b="1" dirty="0"/>
              <a:t>fundamento legal que faculta al Sujeto Obligado para recabar los datos personales -6-]</a:t>
            </a:r>
            <a:r>
              <a:rPr lang="es-MX" dirty="0"/>
              <a:t>, cuya finalidad(es) es (son) </a:t>
            </a:r>
            <a:r>
              <a:rPr lang="es-MX" b="1" dirty="0"/>
              <a:t>[describir la finalidad(es) del sistema -1-]; </a:t>
            </a:r>
            <a:r>
              <a:rPr lang="es-MX" dirty="0"/>
              <a:t>tratamiento y protección de datos personales que deberá</a:t>
            </a:r>
            <a:r>
              <a:rPr lang="es-MX" b="1" dirty="0"/>
              <a:t> </a:t>
            </a:r>
            <a:r>
              <a:rPr lang="es-MX" dirty="0"/>
              <a:t>apegarse</a:t>
            </a:r>
            <a:r>
              <a:rPr lang="es-MX" b="1" dirty="0"/>
              <a:t> </a:t>
            </a:r>
            <a:r>
              <a:rPr lang="es-MX" dirty="0"/>
              <a:t>a lo dispuesto por la Ley de Protección de Datos Personales del Estado de México </a:t>
            </a:r>
            <a:r>
              <a:rPr lang="es-MX" b="1" dirty="0"/>
              <a:t>[en lo subsecuente y para efectos del presente aviso, se denominará como Ley]</a:t>
            </a:r>
            <a:r>
              <a:rPr lang="es-MX" dirty="0"/>
              <a:t>, a cargo de </a:t>
            </a:r>
            <a:r>
              <a:rPr lang="es-MX" b="1" dirty="0"/>
              <a:t>[nombre de la Dependencia y/o Dirección General – 2 -]</a:t>
            </a:r>
            <a:r>
              <a:rPr lang="es-MX" dirty="0"/>
              <a:t>, dependiente de </a:t>
            </a:r>
            <a:r>
              <a:rPr lang="es-MX" b="1" dirty="0"/>
              <a:t>[nombre del sujeto obligado -1-</a:t>
            </a:r>
            <a:r>
              <a:rPr lang="es-MX" b="1" dirty="0" smtClean="0"/>
              <a:t>]</a:t>
            </a:r>
            <a:r>
              <a:rPr lang="es-MX" dirty="0" smtClean="0"/>
              <a:t>.</a:t>
            </a:r>
          </a:p>
          <a:p>
            <a:pPr algn="just"/>
            <a:endParaRPr lang="es-MX" dirty="0"/>
          </a:p>
          <a:p>
            <a:pPr algn="just"/>
            <a:r>
              <a:rPr lang="es-MX" dirty="0"/>
              <a:t>Con el propósito de que usted pueda identificar el tratamiento de sus datos personales y el modo en que se interrelaciona la información registrada, se le informa lo siguiente:</a:t>
            </a:r>
          </a:p>
          <a:p>
            <a:pPr algn="just"/>
            <a:endParaRPr lang="es-MX" dirty="0"/>
          </a:p>
        </p:txBody>
      </p:sp>
    </p:spTree>
    <p:extLst>
      <p:ext uri="{BB962C8B-B14F-4D97-AF65-F5344CB8AC3E}">
        <p14:creationId xmlns:p14="http://schemas.microsoft.com/office/powerpoint/2010/main" val="2287564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156754" y="1121189"/>
            <a:ext cx="8665029" cy="5355312"/>
          </a:xfrm>
          <a:prstGeom prst="rect">
            <a:avLst/>
          </a:prstGeom>
          <a:noFill/>
        </p:spPr>
        <p:txBody>
          <a:bodyPr wrap="square" rtlCol="0">
            <a:spAutoFit/>
          </a:bodyPr>
          <a:lstStyle/>
          <a:p>
            <a:pPr algn="just"/>
            <a:r>
              <a:rPr lang="es-MX" dirty="0"/>
              <a:t>Se considera titular de los datos personales a </a:t>
            </a:r>
            <a:r>
              <a:rPr lang="es-MX" b="1" dirty="0"/>
              <a:t>[perfil del titular de los datos personales]</a:t>
            </a:r>
            <a:r>
              <a:rPr lang="es-MX" dirty="0"/>
              <a:t>, quien a través de </a:t>
            </a:r>
            <a:r>
              <a:rPr lang="es-MX" b="1" dirty="0"/>
              <a:t>[documento fuente]</a:t>
            </a:r>
            <a:r>
              <a:rPr lang="es-MX" dirty="0"/>
              <a:t>, y los documentos comprobatorios </a:t>
            </a:r>
            <a:r>
              <a:rPr lang="es-MX" b="1" dirty="0"/>
              <a:t>[nombre de los documentos comprobatorios]</a:t>
            </a:r>
            <a:r>
              <a:rPr lang="es-MX" dirty="0"/>
              <a:t>, de los cuales </a:t>
            </a:r>
            <a:r>
              <a:rPr lang="es-MX" b="1" dirty="0"/>
              <a:t>[no]</a:t>
            </a:r>
            <a:r>
              <a:rPr lang="es-MX" dirty="0"/>
              <a:t> se conserva una copia, proporcionan su </a:t>
            </a:r>
            <a:r>
              <a:rPr lang="es-MX" b="1" dirty="0"/>
              <a:t>[listado de datos personales sujetos a tratamiento]</a:t>
            </a:r>
            <a:r>
              <a:rPr lang="es-MX" dirty="0"/>
              <a:t>, información que debe ser tratada por disposición expresa en Ley y/o por contar con su consentimiento tácito, el cual se entiende otorgado a través de </a:t>
            </a:r>
            <a:r>
              <a:rPr lang="es-MX" b="1" dirty="0"/>
              <a:t>[acto por el cual se otorga el consentimiento]</a:t>
            </a:r>
            <a:r>
              <a:rPr lang="es-MX" dirty="0"/>
              <a:t>. </a:t>
            </a:r>
          </a:p>
          <a:p>
            <a:pPr algn="just"/>
            <a:r>
              <a:rPr lang="es-MX" dirty="0"/>
              <a:t> </a:t>
            </a:r>
          </a:p>
          <a:p>
            <a:pPr algn="just"/>
            <a:r>
              <a:rPr lang="es-MX" dirty="0"/>
              <a:t>En ese entendido, al no manifestar su oposición en este acto, se entiende que existe consentimiento para el tratamiento de los datos personales listados, en los términos citados en este aviso de privacidad.</a:t>
            </a:r>
          </a:p>
          <a:p>
            <a:pPr algn="just"/>
            <a:r>
              <a:rPr lang="es-MX" dirty="0"/>
              <a:t> </a:t>
            </a:r>
          </a:p>
          <a:p>
            <a:pPr algn="just"/>
            <a:r>
              <a:rPr lang="es-MX" dirty="0"/>
              <a:t>De los datos mencionados con anterioridad, los consistentes en </a:t>
            </a:r>
            <a:r>
              <a:rPr lang="es-MX" b="1" dirty="0"/>
              <a:t>[listado de datos personales considerados como sensibles]</a:t>
            </a:r>
            <a:r>
              <a:rPr lang="es-MX" dirty="0"/>
              <a:t> se consideran sensibles, debido a que </a:t>
            </a:r>
            <a:r>
              <a:rPr lang="es-MX" b="1" dirty="0"/>
              <a:t>[señalar las razones por la cual los datos se consideran sensibles]</a:t>
            </a:r>
            <a:r>
              <a:rPr lang="es-MX" dirty="0"/>
              <a:t>, los cuales solamente pueden ser tratados por autorización expresa de su parte en términos del </a:t>
            </a:r>
            <a:r>
              <a:rPr lang="es-MX"/>
              <a:t>artículo </a:t>
            </a:r>
            <a:r>
              <a:rPr lang="es-MX" smtClean="0"/>
              <a:t>9 de </a:t>
            </a:r>
            <a:r>
              <a:rPr lang="es-MX" dirty="0"/>
              <a:t>la Ley, consentimiento que le fue solicitado a través de </a:t>
            </a:r>
            <a:r>
              <a:rPr lang="es-MX" b="1" dirty="0"/>
              <a:t>[documento a través del cual se obtuvo el consentimiento]</a:t>
            </a:r>
            <a:r>
              <a:rPr lang="es-MX" dirty="0"/>
              <a:t>. </a:t>
            </a:r>
          </a:p>
          <a:p>
            <a:pPr algn="just"/>
            <a:endParaRPr lang="es-MX" dirty="0"/>
          </a:p>
        </p:txBody>
      </p:sp>
    </p:spTree>
    <p:extLst>
      <p:ext uri="{BB962C8B-B14F-4D97-AF65-F5344CB8AC3E}">
        <p14:creationId xmlns:p14="http://schemas.microsoft.com/office/powerpoint/2010/main" val="2367362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156754" y="1547909"/>
            <a:ext cx="8665029" cy="4524315"/>
          </a:xfrm>
          <a:prstGeom prst="rect">
            <a:avLst/>
          </a:prstGeom>
          <a:noFill/>
        </p:spPr>
        <p:txBody>
          <a:bodyPr wrap="square" rtlCol="0">
            <a:spAutoFit/>
          </a:bodyPr>
          <a:lstStyle/>
          <a:p>
            <a:pPr algn="just"/>
            <a:r>
              <a:rPr lang="es-MX" dirty="0"/>
              <a:t>Así mismo, resulta importante mencionar que sus datos personales se consideran información confidencial, de conformidad con lo dispuesto por el artículo 25 fracción I de la Ley de Transparencia y Acceso a la Información Pública, con excepción de los siguientes: </a:t>
            </a:r>
            <a:r>
              <a:rPr lang="es-MX" b="1" dirty="0"/>
              <a:t>[datos personales públicos]</a:t>
            </a:r>
            <a:r>
              <a:rPr lang="es-MX" dirty="0"/>
              <a:t>, en virtud de que constituye información susceptible de ser publicada y difundida, por: </a:t>
            </a:r>
            <a:r>
              <a:rPr lang="es-MX" b="1" dirty="0"/>
              <a:t>[indicar los motivos de su publicidad]</a:t>
            </a:r>
            <a:r>
              <a:rPr lang="es-MX" dirty="0"/>
              <a:t>. Del mismo modo, usted podrá autorizar en cualquier momento la publicidad y difusión de los datos personales que se consideran confidenciales, incluyendo los sensibles, lo que deberá constar de manera escrita, expresa e inequívoca.</a:t>
            </a:r>
          </a:p>
          <a:p>
            <a:pPr algn="just"/>
            <a:endParaRPr lang="es-MX" dirty="0" smtClean="0"/>
          </a:p>
          <a:p>
            <a:pPr algn="just"/>
            <a:r>
              <a:rPr lang="es-MX" dirty="0" smtClean="0"/>
              <a:t>La </a:t>
            </a:r>
            <a:r>
              <a:rPr lang="es-MX" dirty="0"/>
              <a:t>entrega de los datos personales consistentes en: </a:t>
            </a:r>
            <a:r>
              <a:rPr lang="es-MX" b="1" dirty="0"/>
              <a:t>[categoría y listado de datos personales]</a:t>
            </a:r>
            <a:r>
              <a:rPr lang="es-MX" dirty="0"/>
              <a:t>, es </a:t>
            </a:r>
            <a:r>
              <a:rPr lang="es-MX" b="1" dirty="0"/>
              <a:t>[obligatoria o facultativa]</a:t>
            </a:r>
            <a:r>
              <a:rPr lang="es-MX" dirty="0"/>
              <a:t>, tiene por finalidad </a:t>
            </a:r>
            <a:r>
              <a:rPr lang="es-MX" b="1" dirty="0"/>
              <a:t>[mencionar finalidad]</a:t>
            </a:r>
            <a:r>
              <a:rPr lang="es-MX" dirty="0"/>
              <a:t>, con sustento </a:t>
            </a:r>
            <a:r>
              <a:rPr lang="es-MX" b="1" dirty="0"/>
              <a:t>[fundamento en caso de que exista]</a:t>
            </a:r>
            <a:r>
              <a:rPr lang="es-MX" dirty="0"/>
              <a:t>; la negativa a proporcionar dicha información produce como consecuencia: </a:t>
            </a:r>
            <a:r>
              <a:rPr lang="es-MX" b="1" dirty="0"/>
              <a:t>[consecuencia de la negativa a suministrarlos]</a:t>
            </a:r>
            <a:r>
              <a:rPr lang="es-MX" dirty="0"/>
              <a:t>.</a:t>
            </a:r>
          </a:p>
          <a:p>
            <a:pPr algn="just"/>
            <a:endParaRPr lang="es-MX" dirty="0"/>
          </a:p>
        </p:txBody>
      </p:sp>
    </p:spTree>
    <p:extLst>
      <p:ext uri="{BB962C8B-B14F-4D97-AF65-F5344CB8AC3E}">
        <p14:creationId xmlns:p14="http://schemas.microsoft.com/office/powerpoint/2010/main" val="337086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156754" y="1452115"/>
            <a:ext cx="8665029" cy="4801314"/>
          </a:xfrm>
          <a:prstGeom prst="rect">
            <a:avLst/>
          </a:prstGeom>
          <a:noFill/>
        </p:spPr>
        <p:txBody>
          <a:bodyPr wrap="square" rtlCol="0">
            <a:spAutoFit/>
          </a:bodyPr>
          <a:lstStyle/>
          <a:p>
            <a:pPr algn="just"/>
            <a:r>
              <a:rPr lang="es-MX" dirty="0"/>
              <a:t>Los datos personales consistentes en: </a:t>
            </a:r>
            <a:r>
              <a:rPr lang="es-MX" b="1" dirty="0"/>
              <a:t>[listado de datos personales]</a:t>
            </a:r>
            <a:r>
              <a:rPr lang="es-MX" dirty="0"/>
              <a:t>  serán transmitidos de manera </a:t>
            </a:r>
            <a:r>
              <a:rPr lang="es-MX" b="1" dirty="0"/>
              <a:t>[indicar periodicidad]</a:t>
            </a:r>
            <a:r>
              <a:rPr lang="es-MX" dirty="0"/>
              <a:t>, ante </a:t>
            </a:r>
            <a:r>
              <a:rPr lang="es-MX" b="1" dirty="0"/>
              <a:t>[entidad a la que se transmitirán y cargo del receptor]</a:t>
            </a:r>
            <a:r>
              <a:rPr lang="es-MX" dirty="0"/>
              <a:t>, formarán parte de </a:t>
            </a:r>
            <a:r>
              <a:rPr lang="es-MX" b="1" dirty="0"/>
              <a:t>[sistema de datos personales al cual se transmiten]</a:t>
            </a:r>
            <a:r>
              <a:rPr lang="es-MX" dirty="0"/>
              <a:t>. Usted otorgó el consentimiento expreso para su transmisión a través de </a:t>
            </a:r>
            <a:r>
              <a:rPr lang="es-MX" b="1" dirty="0"/>
              <a:t>[documento por el cual se obtuvo consentimiento expreso para la transmisión]</a:t>
            </a:r>
            <a:r>
              <a:rPr lang="es-MX" dirty="0"/>
              <a:t>. Fuera de estos supuestos, o de las excepciones previstas por el artículo 21 de la Ley, sus datos no podrán ser transmitidos o difundidos a persona alguna. Se le informa que no se consideran transmisiones las efectuadas entre el responsable y el encargado de los datos personales y las realizadas entre unidades administrativas adscritas al mismo sujeto obligado en el ejercicio de sus atribuciones. Resulta importante que usted considere que al brindar su consentimiento para la transmisión de los datos personales a las entidades a las que se hizo referencia, dicha información será tratada en un sistema de datos personales diverso al cual hace referencia el presente aviso de privacidad, por lo que se le sugiere consultar el aviso de privacidad que corresponda al sistema de datos personales en posesión del destinatario.</a:t>
            </a:r>
          </a:p>
          <a:p>
            <a:pPr algn="just"/>
            <a:endParaRPr lang="es-MX" dirty="0"/>
          </a:p>
        </p:txBody>
      </p:sp>
    </p:spTree>
    <p:extLst>
      <p:ext uri="{BB962C8B-B14F-4D97-AF65-F5344CB8AC3E}">
        <p14:creationId xmlns:p14="http://schemas.microsoft.com/office/powerpoint/2010/main" val="2525336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156754" y="1225695"/>
            <a:ext cx="8665029" cy="5047536"/>
          </a:xfrm>
          <a:prstGeom prst="rect">
            <a:avLst/>
          </a:prstGeom>
          <a:noFill/>
        </p:spPr>
        <p:txBody>
          <a:bodyPr wrap="square" rtlCol="0">
            <a:spAutoFit/>
          </a:bodyPr>
          <a:lstStyle/>
          <a:p>
            <a:pPr algn="just"/>
            <a:r>
              <a:rPr lang="es-MX" sz="1600" dirty="0"/>
              <a:t>Se hace de su conocimiento que el periodo de conservación de los datos personales será de </a:t>
            </a:r>
            <a:r>
              <a:rPr lang="es-MX" sz="1600" b="1" dirty="0"/>
              <a:t>[indicar el periodo de conservación]</a:t>
            </a:r>
            <a:r>
              <a:rPr lang="es-MX" sz="1600" dirty="0"/>
              <a:t>, una vez concluido ese periodo, se procederá a lo siguiente:</a:t>
            </a:r>
          </a:p>
          <a:p>
            <a:pPr algn="just"/>
            <a:r>
              <a:rPr lang="es-MX" sz="1600" dirty="0"/>
              <a:t> </a:t>
            </a:r>
          </a:p>
          <a:p>
            <a:pPr algn="just"/>
            <a:r>
              <a:rPr lang="es-MX" sz="1600" dirty="0"/>
              <a:t>Información susceptible de cancelación o destrucción: </a:t>
            </a:r>
            <a:r>
              <a:rPr lang="es-MX" sz="1600" b="1" dirty="0"/>
              <a:t>[listado de datos personales].</a:t>
            </a:r>
            <a:endParaRPr lang="es-MX" sz="1600" dirty="0"/>
          </a:p>
          <a:p>
            <a:pPr algn="just"/>
            <a:r>
              <a:rPr lang="es-MX" sz="1600" dirty="0"/>
              <a:t> </a:t>
            </a:r>
          </a:p>
          <a:p>
            <a:pPr algn="just"/>
            <a:r>
              <a:rPr lang="es-MX" sz="1600" dirty="0"/>
              <a:t>De conformidad con el programa de depuración del Sistema de Datos Personales, se seleccionará la información que de conformidad con el presente aviso debe ser cancelada o destruida, por lo que se procederá a llevar a cabo su bloqueo por el lapso de tres meses, después del cual, en caso de resultar procedente, se efectuará su eliminación.</a:t>
            </a:r>
          </a:p>
          <a:p>
            <a:pPr algn="just"/>
            <a:r>
              <a:rPr lang="es-MX" sz="1600" dirty="0"/>
              <a:t> </a:t>
            </a:r>
          </a:p>
          <a:p>
            <a:pPr algn="just"/>
            <a:r>
              <a:rPr lang="es-MX" sz="1600" dirty="0"/>
              <a:t>Información susceptible de conservación para fines estadísticos: </a:t>
            </a:r>
            <a:r>
              <a:rPr lang="es-MX" sz="1600" b="1" dirty="0"/>
              <a:t>[listado de datos personales].</a:t>
            </a:r>
            <a:endParaRPr lang="es-MX" sz="1600" dirty="0"/>
          </a:p>
          <a:p>
            <a:pPr algn="just"/>
            <a:r>
              <a:rPr lang="es-MX" sz="1600" dirty="0"/>
              <a:t> </a:t>
            </a:r>
          </a:p>
          <a:p>
            <a:pPr algn="just"/>
            <a:r>
              <a:rPr lang="es-MX" sz="1600" dirty="0"/>
              <a:t>De conformidad con el programa de depuración del Sistema de Datos Personales, se seleccionará la información susceptible de ser conservada para fines estadísticos, se llevará a cabo su bloqueo por el periodo de tres meses, y, en caso de ser procedente, la información se someterá a un procedimiento de disociación (mediante el cual los datos personales no pueden asociarse al titular, ni permitir por su estructura, contenido o grado de desagregación, la identificación individual del mismo).</a:t>
            </a:r>
          </a:p>
          <a:p>
            <a:pPr algn="just"/>
            <a:endParaRPr lang="es-MX" sz="1600" dirty="0"/>
          </a:p>
        </p:txBody>
      </p:sp>
    </p:spTree>
    <p:extLst>
      <p:ext uri="{BB962C8B-B14F-4D97-AF65-F5344CB8AC3E}">
        <p14:creationId xmlns:p14="http://schemas.microsoft.com/office/powerpoint/2010/main" val="3665714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fontScale="90000"/>
          </a:bodyPr>
          <a:lstStyle/>
          <a:p>
            <a:pPr algn="l"/>
            <a:r>
              <a:rPr lang="es-ES" sz="3200" b="1" dirty="0" smtClean="0">
                <a:latin typeface="Palatino Linotype"/>
                <a:cs typeface="Palatino Linotype"/>
              </a:rPr>
              <a:t>Conceptos</a:t>
            </a:r>
            <a:endParaRPr lang="es-ES" sz="3200" b="1" dirty="0">
              <a:latin typeface="Palatino Linotype"/>
              <a:cs typeface="Palatino Linotype"/>
            </a:endParaRPr>
          </a:p>
        </p:txBody>
      </p:sp>
      <p:sp>
        <p:nvSpPr>
          <p:cNvPr id="3" name="Marcador de contenido 2"/>
          <p:cNvSpPr>
            <a:spLocks noGrp="1"/>
          </p:cNvSpPr>
          <p:nvPr>
            <p:ph idx="1"/>
          </p:nvPr>
        </p:nvSpPr>
        <p:spPr>
          <a:xfrm>
            <a:off x="195309" y="1188420"/>
            <a:ext cx="8815526" cy="1474882"/>
          </a:xfrm>
        </p:spPr>
        <p:txBody>
          <a:bodyPr>
            <a:normAutofit/>
          </a:bodyPr>
          <a:lstStyle/>
          <a:p>
            <a:pPr marL="0" indent="0" algn="just">
              <a:buNone/>
            </a:pPr>
            <a:r>
              <a:rPr lang="es-MX" sz="2400" b="1" dirty="0" smtClean="0"/>
              <a:t>Datos personales sensibles: </a:t>
            </a:r>
            <a:r>
              <a:rPr lang="es-MX" sz="2400" dirty="0"/>
              <a:t>Aquellos que afectan la esfera más íntima de su Titular, </a:t>
            </a:r>
            <a:r>
              <a:rPr lang="es-MX" sz="2400" dirty="0" smtClean="0"/>
              <a:t>o cuya </a:t>
            </a:r>
            <a:r>
              <a:rPr lang="es-MX" sz="2400" dirty="0"/>
              <a:t>utilización indebida pueda dar origen a discriminación o conlleve un riesgo </a:t>
            </a:r>
            <a:r>
              <a:rPr lang="es-MX" sz="2400" dirty="0" smtClean="0"/>
              <a:t>grave para </a:t>
            </a:r>
            <a:r>
              <a:rPr lang="es-MX" sz="2400" dirty="0"/>
              <a:t>éste</a:t>
            </a:r>
            <a:r>
              <a:rPr lang="es-MX" sz="2400" dirty="0" smtClean="0"/>
              <a:t>. </a:t>
            </a:r>
          </a:p>
        </p:txBody>
      </p:sp>
      <p:graphicFrame>
        <p:nvGraphicFramePr>
          <p:cNvPr id="4" name="Diagrama 3"/>
          <p:cNvGraphicFramePr/>
          <p:nvPr>
            <p:extLst>
              <p:ext uri="{D42A27DB-BD31-4B8C-83A1-F6EECF244321}">
                <p14:modId xmlns:p14="http://schemas.microsoft.com/office/powerpoint/2010/main" val="4255285170"/>
              </p:ext>
            </p:extLst>
          </p:nvPr>
        </p:nvGraphicFramePr>
        <p:xfrm>
          <a:off x="1562554" y="241311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892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134982" y="2047741"/>
            <a:ext cx="8665029" cy="2862322"/>
          </a:xfrm>
          <a:prstGeom prst="rect">
            <a:avLst/>
          </a:prstGeom>
          <a:noFill/>
        </p:spPr>
        <p:txBody>
          <a:bodyPr wrap="square" rtlCol="0">
            <a:spAutoFit/>
          </a:bodyPr>
          <a:lstStyle/>
          <a:p>
            <a:pPr algn="just"/>
            <a:r>
              <a:rPr lang="es-MX" dirty="0"/>
              <a:t>Información susceptible de conservación para fines históricos: </a:t>
            </a:r>
            <a:r>
              <a:rPr lang="es-MX" b="1" dirty="0"/>
              <a:t>[listado de datos personales].</a:t>
            </a:r>
            <a:endParaRPr lang="es-MX" dirty="0"/>
          </a:p>
          <a:p>
            <a:pPr algn="just"/>
            <a:r>
              <a:rPr lang="es-MX" dirty="0"/>
              <a:t> </a:t>
            </a:r>
          </a:p>
          <a:p>
            <a:pPr algn="just"/>
            <a:r>
              <a:rPr lang="es-MX" dirty="0"/>
              <a:t>En cumplimiento al programa de depuración del Sistema de Datos Personales y de conformidad con los Criterios que emita el Comité de Información y Archivos al respecto,  una vez que la información hubiera cumplido con su ciclo de vida útil, será analizada y discriminada, a fin de verificar si su contenido resulta de relevancia y trascendencia documental, supuesto en el cual, los archivos, sistemas, documentos y registros, se conservarán en su formato original y formarán parte de un archivo histórico público.</a:t>
            </a:r>
          </a:p>
        </p:txBody>
      </p:sp>
    </p:spTree>
    <p:extLst>
      <p:ext uri="{BB962C8B-B14F-4D97-AF65-F5344CB8AC3E}">
        <p14:creationId xmlns:p14="http://schemas.microsoft.com/office/powerpoint/2010/main" val="1804420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1" y="948690"/>
            <a:ext cx="9056914" cy="5632311"/>
          </a:xfrm>
          <a:prstGeom prst="rect">
            <a:avLst/>
          </a:prstGeom>
          <a:noFill/>
        </p:spPr>
        <p:txBody>
          <a:bodyPr wrap="square" rtlCol="0">
            <a:spAutoFit/>
          </a:bodyPr>
          <a:lstStyle/>
          <a:p>
            <a:pPr algn="just"/>
            <a:r>
              <a:rPr lang="es-ES" dirty="0"/>
              <a:t>Se le informa que cuenta con la posibilidad de ejercer en el Sistema de Datos Personales los siguientes derechos: </a:t>
            </a:r>
            <a:r>
              <a:rPr lang="es-ES" b="1" dirty="0"/>
              <a:t>acceso </a:t>
            </a:r>
            <a:r>
              <a:rPr lang="es-ES" dirty="0"/>
              <a:t>(derecho a solicitar y ser informado sobre datos personales que estén en posesión del sujeto obligado, el origen de dichos datos, el tratamiento del cual sean objeto, las cesiones realizadas o que se  pretendan realizar, así como a tener acceso al aviso de privacidad al que está sujeto el tratamiento, en los términos previstos en la ley), </a:t>
            </a:r>
            <a:r>
              <a:rPr lang="es-ES" b="1" dirty="0"/>
              <a:t>rectificación </a:t>
            </a:r>
            <a:r>
              <a:rPr lang="es-ES" dirty="0"/>
              <a:t>(cuando sean inexactos, incompletos, inadecuados o excesivos, siempre que sea posible y no exija esfuerzos desproporcionados), </a:t>
            </a:r>
            <a:r>
              <a:rPr lang="es-ES" b="1" dirty="0"/>
              <a:t>cancelación </a:t>
            </a:r>
            <a:r>
              <a:rPr lang="es-ES" dirty="0"/>
              <a:t>(cuando se dé un tratamiento a los datos personales en contravención a lo dispuesto por la Ley, o los datos personales hayan dejado de ser necesarios para el cumplimiento de la finalidad o finalidades de la base de datos previstas en las disposiciones aplicables o en el aviso de privacidad, con las excepciones de la Ley de la materia), y, </a:t>
            </a:r>
            <a:r>
              <a:rPr lang="es-ES" b="1" dirty="0"/>
              <a:t>oposición </a:t>
            </a:r>
            <a:r>
              <a:rPr lang="es-ES" dirty="0"/>
              <a:t>(cuando existan motivos fundados para ello y la Ley no disponga lo contrario, en el supuesto en que los datos se hubiesen recabado sin su consentimiento); los cuales se podrán hacer valer a través del Sistema de Acceso a la Información Mexiquense (SAIMEX, www.saimex.org.mx), o, en la forma que más le convenga al titular, ya sea de manera escrita o verbal, directamente o a través de apoderado o representante legal, por correo certificado o servicio de mensajería, ante la Unidad de Información del </a:t>
            </a:r>
            <a:r>
              <a:rPr lang="es-ES" b="1" dirty="0"/>
              <a:t>[nombre del sujeto obligado en materia de transparencia]</a:t>
            </a:r>
            <a:r>
              <a:rPr lang="es-ES" dirty="0"/>
              <a:t>, dependiente de </a:t>
            </a:r>
            <a:r>
              <a:rPr lang="es-ES" b="1" dirty="0"/>
              <a:t>[nombre del sujeto obligado en materia de protección de datos personales]</a:t>
            </a:r>
            <a:r>
              <a:rPr lang="es-ES" dirty="0"/>
              <a:t>, que tiene su domicilio en: </a:t>
            </a:r>
            <a:r>
              <a:rPr lang="es-ES" b="1" dirty="0"/>
              <a:t>[domicilio de la Unidad de Información]</a:t>
            </a:r>
            <a:r>
              <a:rPr lang="es-ES" dirty="0"/>
              <a:t>.</a:t>
            </a:r>
            <a:endParaRPr lang="es-MX" dirty="0"/>
          </a:p>
        </p:txBody>
      </p:sp>
    </p:spTree>
    <p:extLst>
      <p:ext uri="{BB962C8B-B14F-4D97-AF65-F5344CB8AC3E}">
        <p14:creationId xmlns:p14="http://schemas.microsoft.com/office/powerpoint/2010/main" val="2277465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87086" y="1741170"/>
            <a:ext cx="9056914" cy="3693319"/>
          </a:xfrm>
          <a:prstGeom prst="rect">
            <a:avLst/>
          </a:prstGeom>
          <a:noFill/>
        </p:spPr>
        <p:txBody>
          <a:bodyPr wrap="square" rtlCol="0">
            <a:spAutoFit/>
          </a:bodyPr>
          <a:lstStyle/>
          <a:p>
            <a:pPr algn="just"/>
            <a:r>
              <a:rPr lang="es-ES" dirty="0"/>
              <a:t>Usted puede revocar en cualquier momento el consentimiento que, en su caso hubiera otorgado para el tratamiento de sus datos personales, sin que se le atribuya a la revocación efectos retroactivos. Sin embargo, es importante considerar que no en todos los casos se podrá atender y/o concluir dicha solicitud de forma inmediata, ya que es posible que por alguna obligación legal o administrativa sea necesario continuar tratando sus datos  personales; en ese orden de ideas, la revocación solamente resulta procedente, cuando el tratamiento de datos personales requiere consentimiento de su titular.</a:t>
            </a:r>
            <a:endParaRPr lang="es-MX" dirty="0"/>
          </a:p>
          <a:p>
            <a:pPr algn="just"/>
            <a:r>
              <a:rPr lang="es-ES" dirty="0"/>
              <a:t> </a:t>
            </a:r>
            <a:endParaRPr lang="es-MX" dirty="0"/>
          </a:p>
          <a:p>
            <a:pPr algn="just"/>
            <a:r>
              <a:rPr lang="es-ES" dirty="0"/>
              <a:t>Aunado a ello debe considerar que esta acción puede ocasionar que no se le siga prestando el servicio solicitado o concluya el trámite que hubiera sido iniciado, debido a que la revocación en el tratamiento de los datos personales, se podrá entender como desistimiento expreso en el procedimiento iniciado.</a:t>
            </a:r>
            <a:endParaRPr lang="es-MX" dirty="0"/>
          </a:p>
        </p:txBody>
      </p:sp>
    </p:spTree>
    <p:extLst>
      <p:ext uri="{BB962C8B-B14F-4D97-AF65-F5344CB8AC3E}">
        <p14:creationId xmlns:p14="http://schemas.microsoft.com/office/powerpoint/2010/main" val="2944953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87086" y="1462495"/>
            <a:ext cx="9056914" cy="4524315"/>
          </a:xfrm>
          <a:prstGeom prst="rect">
            <a:avLst/>
          </a:prstGeom>
          <a:noFill/>
        </p:spPr>
        <p:txBody>
          <a:bodyPr wrap="square" rtlCol="0">
            <a:spAutoFit/>
          </a:bodyPr>
          <a:lstStyle/>
          <a:p>
            <a:pPr algn="just"/>
            <a:r>
              <a:rPr lang="es-ES" dirty="0"/>
              <a:t>Para solicitar la revocación de sus datos personales deberá ingresar un escrito libre, dirigido ante el Responsable del Sistema de Datos, en el cual indique lo siguiente:</a:t>
            </a:r>
            <a:endParaRPr lang="es-MX" dirty="0"/>
          </a:p>
          <a:p>
            <a:pPr algn="just"/>
            <a:r>
              <a:rPr lang="es-ES" dirty="0"/>
              <a:t> </a:t>
            </a:r>
            <a:endParaRPr lang="es-MX" dirty="0"/>
          </a:p>
          <a:p>
            <a:pPr marL="285750" lvl="0" indent="-285750" algn="just">
              <a:buFont typeface="Arial" panose="020B0604020202020204" pitchFamily="34" charset="0"/>
              <a:buChar char="•"/>
            </a:pPr>
            <a:r>
              <a:rPr lang="es-ES" dirty="0"/>
              <a:t>Nombre completo.</a:t>
            </a:r>
            <a:endParaRPr lang="es-MX" dirty="0"/>
          </a:p>
          <a:p>
            <a:pPr marL="285750" lvl="0" indent="-285750" algn="just">
              <a:buFont typeface="Arial" panose="020B0604020202020204" pitchFamily="34" charset="0"/>
              <a:buChar char="•"/>
            </a:pPr>
            <a:r>
              <a:rPr lang="es-ES" dirty="0"/>
              <a:t>Sistema de Datos Personales en el cual obra la información respectiva.</a:t>
            </a:r>
            <a:endParaRPr lang="es-MX" dirty="0"/>
          </a:p>
          <a:p>
            <a:pPr marL="285750" lvl="0" indent="-285750" algn="just">
              <a:buFont typeface="Arial" panose="020B0604020202020204" pitchFamily="34" charset="0"/>
              <a:buChar char="•"/>
            </a:pPr>
            <a:r>
              <a:rPr lang="es-ES" dirty="0"/>
              <a:t>Datos personales sobre los cuales se solicita la revocación.</a:t>
            </a:r>
            <a:endParaRPr lang="es-MX" dirty="0"/>
          </a:p>
          <a:p>
            <a:pPr marL="285750" lvl="0" indent="-285750" algn="just">
              <a:buFont typeface="Arial" panose="020B0604020202020204" pitchFamily="34" charset="0"/>
              <a:buChar char="•"/>
            </a:pPr>
            <a:r>
              <a:rPr lang="es-ES" dirty="0"/>
              <a:t>Manifestación de que conoce las consecuencias que conlleva la revocación y que las asume a su entero perjuicio.</a:t>
            </a:r>
            <a:endParaRPr lang="es-MX" dirty="0"/>
          </a:p>
          <a:p>
            <a:pPr marL="285750" lvl="0" indent="-285750" algn="just">
              <a:buFont typeface="Arial" panose="020B0604020202020204" pitchFamily="34" charset="0"/>
              <a:buChar char="•"/>
            </a:pPr>
            <a:r>
              <a:rPr lang="es-ES" dirty="0"/>
              <a:t>Firma autógrafa o huella digital.</a:t>
            </a:r>
            <a:endParaRPr lang="es-MX" dirty="0"/>
          </a:p>
          <a:p>
            <a:pPr algn="just"/>
            <a:r>
              <a:rPr lang="es-ES" dirty="0"/>
              <a:t> </a:t>
            </a:r>
            <a:endParaRPr lang="es-MX" dirty="0"/>
          </a:p>
          <a:p>
            <a:pPr algn="just"/>
            <a:r>
              <a:rPr lang="es-ES" dirty="0"/>
              <a:t>Una vez ingresado el escrito, deberá comparecer personalmente ante la Unidad de Información que corresponda en el plazo de tres días hábiles siguientes a su presentación, a efecto de que le sean explicadas las consecuencias de la revocación y se ratifique su voluntad para llevar a cabo dicho acto, momento en el cual, en caso de ser procedente, se procederá a su bloqueo por el periodo de tres meses y su posterior cancelación.</a:t>
            </a:r>
            <a:endParaRPr lang="es-MX" dirty="0"/>
          </a:p>
        </p:txBody>
      </p:sp>
    </p:spTree>
    <p:extLst>
      <p:ext uri="{BB962C8B-B14F-4D97-AF65-F5344CB8AC3E}">
        <p14:creationId xmlns:p14="http://schemas.microsoft.com/office/powerpoint/2010/main" val="1651791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Modelo Propuesto</a:t>
            </a:r>
            <a:endParaRPr lang="es-ES" sz="3200" b="1" dirty="0">
              <a:latin typeface="Palatino Linotype"/>
              <a:cs typeface="Palatino Linotype"/>
            </a:endParaRPr>
          </a:p>
        </p:txBody>
      </p:sp>
      <p:sp>
        <p:nvSpPr>
          <p:cNvPr id="4" name="CuadroTexto 3"/>
          <p:cNvSpPr txBox="1"/>
          <p:nvPr/>
        </p:nvSpPr>
        <p:spPr>
          <a:xfrm>
            <a:off x="87086" y="983526"/>
            <a:ext cx="9056914" cy="5262979"/>
          </a:xfrm>
          <a:prstGeom prst="rect">
            <a:avLst/>
          </a:prstGeom>
          <a:noFill/>
        </p:spPr>
        <p:txBody>
          <a:bodyPr wrap="square" rtlCol="0">
            <a:spAutoFit/>
          </a:bodyPr>
          <a:lstStyle/>
          <a:p>
            <a:pPr algn="just"/>
            <a:r>
              <a:rPr lang="es-ES" sz="1600" dirty="0"/>
              <a:t>Dada la naturaleza en el tratamiento de los datos personales, no se advierte la existencia de alguna opción o medio para limitar el uso o divulgación de sus datos, sin embargo, en caso de que usted considere que resulte viable implementar alguno, por favor hágalo del conocimiento del responsable del sistema de datos personales para su valoración.</a:t>
            </a:r>
            <a:endParaRPr lang="es-MX" sz="1600" dirty="0"/>
          </a:p>
          <a:p>
            <a:pPr algn="just"/>
            <a:r>
              <a:rPr lang="es-ES" sz="1600" dirty="0"/>
              <a:t> </a:t>
            </a:r>
            <a:endParaRPr lang="es-MX" sz="1600" dirty="0"/>
          </a:p>
          <a:p>
            <a:pPr algn="just"/>
            <a:r>
              <a:rPr lang="es-ES" sz="1600" dirty="0"/>
              <a:t>El presente aviso de privacidad se identifica con el número de revisión [número de revisión] de fecha [fecha], sin embargo, podrá sufrir cambios y modificaciones, por lo cual, en caso de requerir consultar el aviso vigente, se le sugiere dirigirse a la página de internet siguiente: </a:t>
            </a:r>
            <a:r>
              <a:rPr lang="es-ES" sz="1600" b="1" dirty="0"/>
              <a:t>[Dirección electrónica en la que se encuentre disponible el aviso de privacidad], </a:t>
            </a:r>
            <a:r>
              <a:rPr lang="es-ES" sz="1600" dirty="0"/>
              <a:t>sitio desde el cual podrá consultar e imprimir el aviso de privacidad que corresponda.</a:t>
            </a:r>
            <a:endParaRPr lang="es-MX" sz="1600" dirty="0"/>
          </a:p>
          <a:p>
            <a:pPr algn="just"/>
            <a:r>
              <a:rPr lang="es-ES" sz="1600" dirty="0"/>
              <a:t> </a:t>
            </a:r>
            <a:endParaRPr lang="es-MX" sz="1600" dirty="0"/>
          </a:p>
          <a:p>
            <a:pPr algn="just"/>
            <a:r>
              <a:rPr lang="es-ES" sz="1600" dirty="0"/>
              <a:t>Se hace de su conocimiento que el Responsable del Sistema de Datos Personales es </a:t>
            </a:r>
            <a:r>
              <a:rPr lang="es-ES" sz="1600" b="1" dirty="0"/>
              <a:t>[nombre del responsable]</a:t>
            </a:r>
            <a:r>
              <a:rPr lang="es-ES" sz="1600" dirty="0"/>
              <a:t>, quien se desempeña como </a:t>
            </a:r>
            <a:r>
              <a:rPr lang="es-ES" sz="1600" b="1" dirty="0" smtClean="0"/>
              <a:t>[cargo</a:t>
            </a:r>
            <a:r>
              <a:rPr lang="es-ES" sz="1600" b="1" dirty="0"/>
              <a:t>]</a:t>
            </a:r>
            <a:r>
              <a:rPr lang="es-ES" sz="1600" dirty="0"/>
              <a:t>, persona que podrá ser localizada en el domicilio </a:t>
            </a:r>
            <a:r>
              <a:rPr lang="es-ES" sz="1600" b="1" dirty="0"/>
              <a:t>[colocar domicilio]</a:t>
            </a:r>
            <a:r>
              <a:rPr lang="es-ES" sz="1600" dirty="0"/>
              <a:t>, a través del teléfono </a:t>
            </a:r>
            <a:r>
              <a:rPr lang="es-ES" sz="1600" b="1" dirty="0"/>
              <a:t>[teléfono con clave lada]</a:t>
            </a:r>
            <a:r>
              <a:rPr lang="es-ES" sz="1600" dirty="0"/>
              <a:t> o por el correo electrónico </a:t>
            </a:r>
            <a:r>
              <a:rPr lang="es-ES" sz="1600" b="1" dirty="0"/>
              <a:t>[correo electrónico]</a:t>
            </a:r>
            <a:r>
              <a:rPr lang="es-ES" sz="1600" dirty="0"/>
              <a:t>.</a:t>
            </a:r>
            <a:endParaRPr lang="es-MX" sz="1600" dirty="0"/>
          </a:p>
          <a:p>
            <a:pPr algn="just"/>
            <a:r>
              <a:rPr lang="es-ES" sz="1600" dirty="0"/>
              <a:t> </a:t>
            </a:r>
            <a:endParaRPr lang="es-MX" sz="1600" dirty="0"/>
          </a:p>
          <a:p>
            <a:pPr algn="just"/>
            <a:r>
              <a:rPr lang="es-ES" sz="1600" dirty="0"/>
              <a:t>Finalmente, se le comunica que podrá dirigirse al Instituto de Transparencia, Acceso a la Información Pública y Protección de Datos Personales del Estado de México y Municipios, donde recibirá asesoría sobre los derechos que tutela la Ley, al teléfono: 01 722 226 19 80; correo electrónico </a:t>
            </a:r>
            <a:r>
              <a:rPr lang="es-ES" sz="1600" u="sng" dirty="0">
                <a:hlinkClick r:id="rId2"/>
              </a:rPr>
              <a:t>infoem@infoem.org.mx</a:t>
            </a:r>
            <a:r>
              <a:rPr lang="es-ES" sz="1600" dirty="0"/>
              <a:t> y en su caso, presentar denuncia por violación en las disposiciones contenidas en el aviso de privacidad o a la normatividad que rige la materia.</a:t>
            </a:r>
            <a:endParaRPr lang="es-MX" sz="1600" dirty="0"/>
          </a:p>
        </p:txBody>
      </p:sp>
    </p:spTree>
    <p:extLst>
      <p:ext uri="{BB962C8B-B14F-4D97-AF65-F5344CB8AC3E}">
        <p14:creationId xmlns:p14="http://schemas.microsoft.com/office/powerpoint/2010/main" val="4107762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2697" y="279310"/>
            <a:ext cx="8229600" cy="533575"/>
          </a:xfrm>
          <a:prstGeom prst="rect">
            <a:avLst/>
          </a:prstGeom>
        </p:spPr>
        <p:txBody>
          <a:bodyPr anchor="t">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Supuestos que deben ser contemplados para elaboración de avisos de privacidad</a:t>
            </a:r>
            <a:endParaRPr lang="es-ES" sz="3200" b="1" dirty="0">
              <a:latin typeface="Palatino Linotype"/>
              <a:cs typeface="Palatino Linotype"/>
            </a:endParaRPr>
          </a:p>
        </p:txBody>
      </p:sp>
      <p:graphicFrame>
        <p:nvGraphicFramePr>
          <p:cNvPr id="3" name="Diagrama 2"/>
          <p:cNvGraphicFramePr/>
          <p:nvPr>
            <p:extLst>
              <p:ext uri="{D42A27DB-BD31-4B8C-83A1-F6EECF244321}">
                <p14:modId xmlns:p14="http://schemas.microsoft.com/office/powerpoint/2010/main" val="1025526995"/>
              </p:ext>
            </p:extLst>
          </p:nvPr>
        </p:nvGraphicFramePr>
        <p:xfrm>
          <a:off x="444137" y="1297577"/>
          <a:ext cx="7559040" cy="478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5109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533575"/>
          </a:xfrm>
          <a:prstGeom prst="rect">
            <a:avLst/>
          </a:prstGeom>
        </p:spPr>
        <p:txBody>
          <a:bodyPr anchor="t">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latin typeface="Palatino Linotype"/>
                <a:cs typeface="Palatino Linotype"/>
              </a:rPr>
              <a:t>Consecuencias de no proporcionar Aviso de Privacidad</a:t>
            </a:r>
            <a:endParaRPr lang="es-ES" sz="3200" b="1" dirty="0">
              <a:latin typeface="Palatino Linotype"/>
              <a:cs typeface="Palatino Linotype"/>
            </a:endParaRPr>
          </a:p>
        </p:txBody>
      </p:sp>
      <p:graphicFrame>
        <p:nvGraphicFramePr>
          <p:cNvPr id="3" name="Diagrama 2"/>
          <p:cNvGraphicFramePr/>
          <p:nvPr>
            <p:extLst>
              <p:ext uri="{D42A27DB-BD31-4B8C-83A1-F6EECF244321}">
                <p14:modId xmlns:p14="http://schemas.microsoft.com/office/powerpoint/2010/main" val="2201206295"/>
              </p:ext>
            </p:extLst>
          </p:nvPr>
        </p:nvGraphicFramePr>
        <p:xfrm>
          <a:off x="457199" y="1341120"/>
          <a:ext cx="7781110" cy="4911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995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cisión 5"/>
          <p:cNvSpPr/>
          <p:nvPr/>
        </p:nvSpPr>
        <p:spPr>
          <a:xfrm rot="278251">
            <a:off x="1341118" y="3161877"/>
            <a:ext cx="6505303" cy="714103"/>
          </a:xfrm>
          <a:prstGeom prst="flowChartDecision">
            <a:avLst/>
          </a:prstGeom>
          <a:solidFill>
            <a:schemeClr val="accent4">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5" name="CuadroTexto 4"/>
          <p:cNvSpPr txBox="1"/>
          <p:nvPr/>
        </p:nvSpPr>
        <p:spPr>
          <a:xfrm>
            <a:off x="879565" y="2229170"/>
            <a:ext cx="7654834" cy="1938992"/>
          </a:xfrm>
          <a:prstGeom prst="rect">
            <a:avLst/>
          </a:prstGeom>
          <a:noFill/>
        </p:spPr>
        <p:txBody>
          <a:bodyPr wrap="square" rtlCol="0">
            <a:spAutoFit/>
          </a:bodyPr>
          <a:lstStyle/>
          <a:p>
            <a:pPr algn="ctr"/>
            <a:r>
              <a:rPr lang="es-MX" sz="6000" b="1" dirty="0" smtClean="0">
                <a:ln w="22225">
                  <a:solidFill>
                    <a:schemeClr val="accent2"/>
                  </a:solidFill>
                  <a:prstDash val="solid"/>
                </a:ln>
                <a:solidFill>
                  <a:schemeClr val="accent2">
                    <a:lumMod val="40000"/>
                    <a:lumOff val="60000"/>
                  </a:schemeClr>
                </a:solidFill>
              </a:rPr>
              <a:t>MEDIDAS DE SEGURIDAD</a:t>
            </a:r>
            <a:endParaRPr lang="es-MX"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3950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96" y="288583"/>
            <a:ext cx="8882743" cy="523078"/>
          </a:xfrm>
          <a:prstGeom prst="rect">
            <a:avLst/>
          </a:prstGeom>
        </p:spPr>
        <p:txBody>
          <a:bodyPr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Documento de seguridad</a:t>
            </a:r>
            <a:endParaRPr lang="es-ES" sz="2900" b="1" dirty="0"/>
          </a:p>
        </p:txBody>
      </p:sp>
      <p:graphicFrame>
        <p:nvGraphicFramePr>
          <p:cNvPr id="3" name="Diagrama 2"/>
          <p:cNvGraphicFramePr/>
          <p:nvPr>
            <p:extLst/>
          </p:nvPr>
        </p:nvGraphicFramePr>
        <p:xfrm>
          <a:off x="488888" y="1158844"/>
          <a:ext cx="8012316" cy="5024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660904" y="6228785"/>
            <a:ext cx="8099397" cy="369332"/>
          </a:xfrm>
          <a:prstGeom prst="rect">
            <a:avLst/>
          </a:prstGeom>
          <a:noFill/>
        </p:spPr>
        <p:txBody>
          <a:bodyPr wrap="none" rtlCol="0">
            <a:spAutoFit/>
          </a:bodyPr>
          <a:lstStyle/>
          <a:p>
            <a:r>
              <a:rPr lang="es-MX" dirty="0" smtClean="0"/>
              <a:t>Artículo 62 de la Ley de Protección de Datos Personales del Estado de México</a:t>
            </a:r>
            <a:endParaRPr lang="es-MX" dirty="0"/>
          </a:p>
        </p:txBody>
      </p:sp>
    </p:spTree>
    <p:extLst>
      <p:ext uri="{BB962C8B-B14F-4D97-AF65-F5344CB8AC3E}">
        <p14:creationId xmlns:p14="http://schemas.microsoft.com/office/powerpoint/2010/main" val="4164618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96" y="288583"/>
            <a:ext cx="8882743" cy="523078"/>
          </a:xfrm>
          <a:prstGeom prst="rect">
            <a:avLst/>
          </a:prstGeom>
        </p:spPr>
        <p:txBody>
          <a:bodyPr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Tipos de seguridad</a:t>
            </a:r>
            <a:endParaRPr lang="es-ES" sz="2900" b="1" dirty="0"/>
          </a:p>
        </p:txBody>
      </p:sp>
      <p:graphicFrame>
        <p:nvGraphicFramePr>
          <p:cNvPr id="4" name="Diagrama 3"/>
          <p:cNvGraphicFramePr/>
          <p:nvPr>
            <p:extLst/>
          </p:nvPr>
        </p:nvGraphicFramePr>
        <p:xfrm>
          <a:off x="200296" y="117695"/>
          <a:ext cx="8816955" cy="647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6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p:cNvSpPr/>
          <p:nvPr/>
        </p:nvSpPr>
        <p:spPr>
          <a:xfrm>
            <a:off x="83009" y="764170"/>
            <a:ext cx="8838643" cy="557483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dirty="0"/>
          </a:p>
        </p:txBody>
      </p:sp>
      <p:sp>
        <p:nvSpPr>
          <p:cNvPr id="2" name="Título 1"/>
          <p:cNvSpPr>
            <a:spLocks noGrp="1"/>
          </p:cNvSpPr>
          <p:nvPr>
            <p:ph type="title"/>
          </p:nvPr>
        </p:nvSpPr>
        <p:spPr>
          <a:xfrm>
            <a:off x="324035" y="123612"/>
            <a:ext cx="8229600" cy="533575"/>
          </a:xfrm>
        </p:spPr>
        <p:txBody>
          <a:bodyPr anchor="t">
            <a:normAutofit fontScale="90000"/>
          </a:bodyPr>
          <a:lstStyle/>
          <a:p>
            <a:pPr algn="l"/>
            <a:r>
              <a:rPr lang="es-ES" sz="3200" b="1" dirty="0" smtClean="0">
                <a:latin typeface="Palatino Linotype"/>
                <a:cs typeface="Palatino Linotype"/>
              </a:rPr>
              <a:t>Naturaleza</a:t>
            </a:r>
            <a:endParaRPr lang="es-ES" sz="3200" b="1" dirty="0">
              <a:latin typeface="Palatino Linotype"/>
              <a:cs typeface="Palatino Linotype"/>
            </a:endParaRPr>
          </a:p>
        </p:txBody>
      </p:sp>
      <p:sp>
        <p:nvSpPr>
          <p:cNvPr id="7" name="Marco 6"/>
          <p:cNvSpPr/>
          <p:nvPr/>
        </p:nvSpPr>
        <p:spPr>
          <a:xfrm>
            <a:off x="1715588" y="1976844"/>
            <a:ext cx="5573486" cy="2629989"/>
          </a:xfrm>
          <a:prstGeom prst="fra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3600" dirty="0" smtClean="0">
                <a:solidFill>
                  <a:schemeClr val="tx1"/>
                </a:solidFill>
              </a:rPr>
              <a:t>DATOS PERSONALES: </a:t>
            </a:r>
            <a:r>
              <a:rPr lang="es-MX" sz="3600" u="sng" dirty="0" smtClean="0">
                <a:solidFill>
                  <a:schemeClr val="tx1"/>
                </a:solidFill>
              </a:rPr>
              <a:t>INFORMACIÓN CONFIDENCIAL</a:t>
            </a:r>
            <a:endParaRPr lang="es-MX" sz="3600" u="sng" dirty="0">
              <a:solidFill>
                <a:schemeClr val="tx1"/>
              </a:solidFill>
            </a:endParaRPr>
          </a:p>
        </p:txBody>
      </p:sp>
      <p:cxnSp>
        <p:nvCxnSpPr>
          <p:cNvPr id="9" name="Conector recto de flecha 8"/>
          <p:cNvCxnSpPr/>
          <p:nvPr/>
        </p:nvCxnSpPr>
        <p:spPr>
          <a:xfrm flipV="1">
            <a:off x="7289074" y="1471749"/>
            <a:ext cx="670560" cy="5050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CuadroTexto 9"/>
          <p:cNvSpPr txBox="1"/>
          <p:nvPr/>
        </p:nvSpPr>
        <p:spPr>
          <a:xfrm rot="16200000">
            <a:off x="6143348" y="3146213"/>
            <a:ext cx="4012707" cy="1200329"/>
          </a:xfrm>
          <a:prstGeom prst="rect">
            <a:avLst/>
          </a:prstGeom>
          <a:noFill/>
        </p:spPr>
        <p:txBody>
          <a:bodyPr wrap="square" rtlCol="0">
            <a:spAutoFit/>
          </a:bodyPr>
          <a:lstStyle/>
          <a:p>
            <a:pPr algn="ctr"/>
            <a:r>
              <a:rPr lang="es-MX" sz="2400" dirty="0" smtClean="0"/>
              <a:t>SUPUESTOS EN QUE CONSTITUYEN INFORMACIÓN PÚBLICA</a:t>
            </a:r>
            <a:endParaRPr lang="es-MX" sz="2400" dirty="0"/>
          </a:p>
        </p:txBody>
      </p:sp>
      <p:cxnSp>
        <p:nvCxnSpPr>
          <p:cNvPr id="12" name="Conector recto de flecha 11"/>
          <p:cNvCxnSpPr/>
          <p:nvPr/>
        </p:nvCxnSpPr>
        <p:spPr>
          <a:xfrm flipH="1">
            <a:off x="656948" y="4606833"/>
            <a:ext cx="1058640" cy="10386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rot="5400000">
            <a:off x="-1517752" y="2818143"/>
            <a:ext cx="4668851" cy="1200329"/>
          </a:xfrm>
          <a:prstGeom prst="rect">
            <a:avLst/>
          </a:prstGeom>
          <a:noFill/>
        </p:spPr>
        <p:txBody>
          <a:bodyPr wrap="square" rtlCol="0">
            <a:spAutoFit/>
          </a:bodyPr>
          <a:lstStyle/>
          <a:p>
            <a:pPr algn="ctr"/>
            <a:r>
              <a:rPr lang="es-MX" sz="2400" dirty="0" smtClean="0"/>
              <a:t>SUPUESTOS EN QUE CONSTITUYE INFORMACIÓN ESTADÍSTICA</a:t>
            </a:r>
            <a:endParaRPr lang="es-MX" sz="2400" dirty="0"/>
          </a:p>
        </p:txBody>
      </p:sp>
      <p:sp>
        <p:nvSpPr>
          <p:cNvPr id="15" name="CuadroTexto 14"/>
          <p:cNvSpPr txBox="1"/>
          <p:nvPr/>
        </p:nvSpPr>
        <p:spPr>
          <a:xfrm>
            <a:off x="2654931" y="1212256"/>
            <a:ext cx="4634143" cy="369332"/>
          </a:xfrm>
          <a:prstGeom prst="rect">
            <a:avLst/>
          </a:prstGeom>
          <a:noFill/>
        </p:spPr>
        <p:txBody>
          <a:bodyPr wrap="square" rtlCol="0">
            <a:spAutoFit/>
          </a:bodyPr>
          <a:lstStyle/>
          <a:p>
            <a:r>
              <a:rPr lang="es-MX" dirty="0" smtClean="0"/>
              <a:t>INFORMACIÓN PÚBLICA</a:t>
            </a:r>
            <a:endParaRPr lang="es-MX" dirty="0"/>
          </a:p>
        </p:txBody>
      </p:sp>
      <p:sp>
        <p:nvSpPr>
          <p:cNvPr id="16" name="CuadroTexto 15"/>
          <p:cNvSpPr txBox="1"/>
          <p:nvPr/>
        </p:nvSpPr>
        <p:spPr>
          <a:xfrm>
            <a:off x="2807331" y="5276189"/>
            <a:ext cx="4634143" cy="369332"/>
          </a:xfrm>
          <a:prstGeom prst="rect">
            <a:avLst/>
          </a:prstGeom>
          <a:noFill/>
        </p:spPr>
        <p:txBody>
          <a:bodyPr wrap="square" rtlCol="0">
            <a:spAutoFit/>
          </a:bodyPr>
          <a:lstStyle/>
          <a:p>
            <a:r>
              <a:rPr lang="es-MX" dirty="0" smtClean="0"/>
              <a:t>INFORMACIÓN PÚBLICA</a:t>
            </a:r>
            <a:endParaRPr lang="es-MX" dirty="0"/>
          </a:p>
        </p:txBody>
      </p:sp>
    </p:spTree>
    <p:extLst>
      <p:ext uri="{BB962C8B-B14F-4D97-AF65-F5344CB8AC3E}">
        <p14:creationId xmlns:p14="http://schemas.microsoft.com/office/powerpoint/2010/main" val="358719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680001" y="1684672"/>
          <a:ext cx="6564815" cy="3659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4674853" y="1205515"/>
            <a:ext cx="678101"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solidFill>
                  <a:schemeClr val="tx1"/>
                </a:solidFill>
                <a:latin typeface="Palatino Linotype" panose="02040502050505030304" pitchFamily="18" charset="0"/>
              </a:rPr>
              <a:t>Nombre</a:t>
            </a:r>
          </a:p>
          <a:p>
            <a:r>
              <a:rPr lang="es-MX" sz="900" dirty="0">
                <a:solidFill>
                  <a:schemeClr val="tx1"/>
                </a:solidFill>
                <a:latin typeface="Palatino Linotype" panose="02040502050505030304" pitchFamily="18" charset="0"/>
              </a:rPr>
              <a:t>Domicilio</a:t>
            </a:r>
          </a:p>
        </p:txBody>
      </p:sp>
      <p:sp>
        <p:nvSpPr>
          <p:cNvPr id="5" name="Flecha doblada 4"/>
          <p:cNvSpPr/>
          <p:nvPr/>
        </p:nvSpPr>
        <p:spPr>
          <a:xfrm>
            <a:off x="4072474" y="1203477"/>
            <a:ext cx="502464" cy="3836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a:solidFill>
                <a:schemeClr val="tx1"/>
              </a:solidFill>
            </a:endParaRPr>
          </a:p>
        </p:txBody>
      </p:sp>
      <p:sp>
        <p:nvSpPr>
          <p:cNvPr id="9" name="CuadroTexto 8"/>
          <p:cNvSpPr txBox="1"/>
          <p:nvPr/>
        </p:nvSpPr>
        <p:spPr>
          <a:xfrm>
            <a:off x="5955616" y="1631235"/>
            <a:ext cx="16429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solidFill>
                  <a:schemeClr val="tx1"/>
                </a:solidFill>
                <a:latin typeface="Palatino Linotype" panose="02040502050505030304" pitchFamily="18" charset="0"/>
              </a:rPr>
              <a:t>Bienes muebles e inmuebles</a:t>
            </a:r>
          </a:p>
          <a:p>
            <a:r>
              <a:rPr lang="es-MX" sz="900" dirty="0">
                <a:solidFill>
                  <a:schemeClr val="tx1"/>
                </a:solidFill>
                <a:latin typeface="Palatino Linotype" panose="02040502050505030304" pitchFamily="18" charset="0"/>
              </a:rPr>
              <a:t>Ingresos y Egresos</a:t>
            </a:r>
          </a:p>
        </p:txBody>
      </p:sp>
      <p:sp>
        <p:nvSpPr>
          <p:cNvPr id="10" name="Flecha doblada hacia arriba 9"/>
          <p:cNvSpPr/>
          <p:nvPr/>
        </p:nvSpPr>
        <p:spPr>
          <a:xfrm>
            <a:off x="5384427" y="1931737"/>
            <a:ext cx="968278" cy="3227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a:p>
        </p:txBody>
      </p:sp>
      <p:sp>
        <p:nvSpPr>
          <p:cNvPr id="11" name="CuadroTexto 10"/>
          <p:cNvSpPr txBox="1"/>
          <p:nvPr/>
        </p:nvSpPr>
        <p:spPr>
          <a:xfrm>
            <a:off x="6192481" y="2851903"/>
            <a:ext cx="12465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solidFill>
                  <a:schemeClr val="tx1"/>
                </a:solidFill>
                <a:latin typeface="Palatino Linotype" panose="02040502050505030304" pitchFamily="18" charset="0"/>
              </a:rPr>
              <a:t>Cargo</a:t>
            </a:r>
          </a:p>
          <a:p>
            <a:r>
              <a:rPr lang="es-MX" sz="900" dirty="0">
                <a:solidFill>
                  <a:schemeClr val="tx1"/>
                </a:solidFill>
                <a:latin typeface="Palatino Linotype" panose="02040502050505030304" pitchFamily="18" charset="0"/>
              </a:rPr>
              <a:t>Referencias laborales</a:t>
            </a:r>
          </a:p>
        </p:txBody>
      </p:sp>
      <p:sp>
        <p:nvSpPr>
          <p:cNvPr id="12" name="Flecha derecha 11"/>
          <p:cNvSpPr/>
          <p:nvPr/>
        </p:nvSpPr>
        <p:spPr>
          <a:xfrm>
            <a:off x="5846546" y="2927761"/>
            <a:ext cx="218140" cy="144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a:p>
        </p:txBody>
      </p:sp>
      <p:sp>
        <p:nvSpPr>
          <p:cNvPr id="13" name="CuadroTexto 12"/>
          <p:cNvSpPr txBox="1"/>
          <p:nvPr/>
        </p:nvSpPr>
        <p:spPr>
          <a:xfrm>
            <a:off x="6352705" y="3736733"/>
            <a:ext cx="1207080"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solidFill>
                  <a:schemeClr val="tx1"/>
                </a:solidFill>
                <a:latin typeface="Palatino Linotype" panose="02040502050505030304" pitchFamily="18" charset="0"/>
              </a:rPr>
              <a:t>Historial académico</a:t>
            </a:r>
          </a:p>
          <a:p>
            <a:r>
              <a:rPr lang="es-MX" sz="900" dirty="0">
                <a:solidFill>
                  <a:schemeClr val="tx1"/>
                </a:solidFill>
                <a:latin typeface="Palatino Linotype" panose="02040502050505030304" pitchFamily="18" charset="0"/>
              </a:rPr>
              <a:t>Calificaciones</a:t>
            </a:r>
          </a:p>
          <a:p>
            <a:r>
              <a:rPr lang="es-MX" sz="900" dirty="0">
                <a:solidFill>
                  <a:schemeClr val="tx1"/>
                </a:solidFill>
                <a:latin typeface="Palatino Linotype" panose="02040502050505030304" pitchFamily="18" charset="0"/>
              </a:rPr>
              <a:t>Títulos y Grados</a:t>
            </a:r>
          </a:p>
        </p:txBody>
      </p:sp>
      <p:sp>
        <p:nvSpPr>
          <p:cNvPr id="14" name="Flecha derecha 13"/>
          <p:cNvSpPr/>
          <p:nvPr/>
        </p:nvSpPr>
        <p:spPr>
          <a:xfrm>
            <a:off x="5852642" y="3915459"/>
            <a:ext cx="339839" cy="14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a:p>
        </p:txBody>
      </p:sp>
      <p:sp>
        <p:nvSpPr>
          <p:cNvPr id="18" name="CuadroTexto 17"/>
          <p:cNvSpPr txBox="1"/>
          <p:nvPr/>
        </p:nvSpPr>
        <p:spPr>
          <a:xfrm>
            <a:off x="5688143" y="4779722"/>
            <a:ext cx="17709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latin typeface="Palatino Linotype" panose="02040502050505030304" pitchFamily="18" charset="0"/>
              </a:rPr>
              <a:t>Estado de salud física y mental</a:t>
            </a:r>
          </a:p>
          <a:p>
            <a:r>
              <a:rPr lang="es-MX" sz="900" dirty="0">
                <a:latin typeface="Palatino Linotype" panose="02040502050505030304" pitchFamily="18" charset="0"/>
              </a:rPr>
              <a:t>Historial o expediente clínico</a:t>
            </a:r>
          </a:p>
        </p:txBody>
      </p:sp>
      <p:sp>
        <p:nvSpPr>
          <p:cNvPr id="19" name="CuadroTexto 18"/>
          <p:cNvSpPr txBox="1"/>
          <p:nvPr/>
        </p:nvSpPr>
        <p:spPr>
          <a:xfrm>
            <a:off x="4374643" y="5388313"/>
            <a:ext cx="17457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latin typeface="Palatino Linotype" panose="02040502050505030304" pitchFamily="18" charset="0"/>
              </a:rPr>
              <a:t>Creencias religiosas </a:t>
            </a:r>
          </a:p>
          <a:p>
            <a:r>
              <a:rPr lang="es-MX" sz="900" dirty="0">
                <a:latin typeface="Palatino Linotype" panose="02040502050505030304" pitchFamily="18" charset="0"/>
              </a:rPr>
              <a:t>Afiliación política y/o sindical</a:t>
            </a:r>
          </a:p>
        </p:txBody>
      </p:sp>
      <p:sp>
        <p:nvSpPr>
          <p:cNvPr id="20" name="CuadroTexto 19"/>
          <p:cNvSpPr txBox="1"/>
          <p:nvPr/>
        </p:nvSpPr>
        <p:spPr>
          <a:xfrm>
            <a:off x="1535870" y="5319123"/>
            <a:ext cx="1166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latin typeface="Palatino Linotype" panose="02040502050505030304" pitchFamily="18" charset="0"/>
              </a:rPr>
              <a:t>Preferencia sexual</a:t>
            </a:r>
          </a:p>
          <a:p>
            <a:r>
              <a:rPr lang="es-MX" sz="900" dirty="0">
                <a:latin typeface="Palatino Linotype" panose="02040502050505030304" pitchFamily="18" charset="0"/>
              </a:rPr>
              <a:t>Hábitos sexuales</a:t>
            </a:r>
          </a:p>
        </p:txBody>
      </p:sp>
      <p:sp>
        <p:nvSpPr>
          <p:cNvPr id="21" name="CuadroTexto 20"/>
          <p:cNvSpPr txBox="1"/>
          <p:nvPr/>
        </p:nvSpPr>
        <p:spPr>
          <a:xfrm>
            <a:off x="519265" y="3747405"/>
            <a:ext cx="13612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latin typeface="Palatino Linotype" panose="02040502050505030304" pitchFamily="18" charset="0"/>
              </a:rPr>
              <a:t>Direcciones electrónicas</a:t>
            </a:r>
          </a:p>
          <a:p>
            <a:r>
              <a:rPr lang="es-MX" sz="900" dirty="0">
                <a:latin typeface="Palatino Linotype" panose="02040502050505030304" pitchFamily="18" charset="0"/>
              </a:rPr>
              <a:t>Nombre de usuario y</a:t>
            </a:r>
          </a:p>
          <a:p>
            <a:r>
              <a:rPr lang="es-MX" sz="900" dirty="0">
                <a:latin typeface="Palatino Linotype" panose="02040502050505030304" pitchFamily="18" charset="0"/>
              </a:rPr>
              <a:t>contraseñas</a:t>
            </a:r>
          </a:p>
        </p:txBody>
      </p:sp>
      <p:sp>
        <p:nvSpPr>
          <p:cNvPr id="22" name="Flecha izquierda 21"/>
          <p:cNvSpPr/>
          <p:nvPr/>
        </p:nvSpPr>
        <p:spPr>
          <a:xfrm rot="17430876">
            <a:off x="2549373" y="4961248"/>
            <a:ext cx="209866" cy="2298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a:p>
        </p:txBody>
      </p:sp>
      <p:sp>
        <p:nvSpPr>
          <p:cNvPr id="23" name="Flecha izquierda 22"/>
          <p:cNvSpPr/>
          <p:nvPr/>
        </p:nvSpPr>
        <p:spPr>
          <a:xfrm rot="790816">
            <a:off x="2032433" y="2645608"/>
            <a:ext cx="173044" cy="2659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a:p>
        </p:txBody>
      </p:sp>
      <p:sp>
        <p:nvSpPr>
          <p:cNvPr id="25" name="Título 1"/>
          <p:cNvSpPr txBox="1">
            <a:spLocks/>
          </p:cNvSpPr>
          <p:nvPr/>
        </p:nvSpPr>
        <p:spPr>
          <a:xfrm>
            <a:off x="-1497347" y="543578"/>
            <a:ext cx="6172200" cy="400181"/>
          </a:xfrm>
          <a:prstGeom prst="rect">
            <a:avLst/>
          </a:prstGeom>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accent4"/>
                </a:solidFill>
                <a:latin typeface="Palatino Linotype"/>
                <a:cs typeface="Palatino Linotype"/>
              </a:rPr>
              <a:t>CATEGORÍAS</a:t>
            </a:r>
          </a:p>
        </p:txBody>
      </p:sp>
      <p:sp>
        <p:nvSpPr>
          <p:cNvPr id="2" name="Flecha derecha 1"/>
          <p:cNvSpPr/>
          <p:nvPr/>
        </p:nvSpPr>
        <p:spPr>
          <a:xfrm>
            <a:off x="5352953" y="4859113"/>
            <a:ext cx="212835" cy="148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6" name="Flecha doblada hacia arriba 25"/>
          <p:cNvSpPr/>
          <p:nvPr/>
        </p:nvSpPr>
        <p:spPr>
          <a:xfrm rot="5400000">
            <a:off x="4010902" y="5374883"/>
            <a:ext cx="295900" cy="3227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a:p>
        </p:txBody>
      </p:sp>
      <p:sp>
        <p:nvSpPr>
          <p:cNvPr id="28" name="CuadroTexto 27"/>
          <p:cNvSpPr txBox="1"/>
          <p:nvPr/>
        </p:nvSpPr>
        <p:spPr>
          <a:xfrm>
            <a:off x="935965" y="2586434"/>
            <a:ext cx="1004531"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latin typeface="Palatino Linotype" panose="02040502050505030304" pitchFamily="18" charset="0"/>
              </a:rPr>
              <a:t>Huellas digitales</a:t>
            </a:r>
          </a:p>
          <a:p>
            <a:r>
              <a:rPr lang="es-MX" sz="900" dirty="0">
                <a:latin typeface="Palatino Linotype" panose="02040502050505030304" pitchFamily="18" charset="0"/>
              </a:rPr>
              <a:t>Rasgos faciales</a:t>
            </a:r>
          </a:p>
        </p:txBody>
      </p:sp>
      <p:sp>
        <p:nvSpPr>
          <p:cNvPr id="7" name="Flecha izquierda 6"/>
          <p:cNvSpPr/>
          <p:nvPr/>
        </p:nvSpPr>
        <p:spPr>
          <a:xfrm>
            <a:off x="1939251" y="3876633"/>
            <a:ext cx="179703" cy="146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9" name="Flecha izquierda 28"/>
          <p:cNvSpPr/>
          <p:nvPr/>
        </p:nvSpPr>
        <p:spPr>
          <a:xfrm rot="790816">
            <a:off x="2537963" y="2011551"/>
            <a:ext cx="171998" cy="1532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a:p>
        </p:txBody>
      </p:sp>
      <p:sp>
        <p:nvSpPr>
          <p:cNvPr id="31" name="CuadroTexto 30"/>
          <p:cNvSpPr txBox="1"/>
          <p:nvPr/>
        </p:nvSpPr>
        <p:spPr>
          <a:xfrm>
            <a:off x="2004394" y="1870022"/>
            <a:ext cx="47476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dirty="0">
                <a:latin typeface="Palatino Linotype" panose="02040502050505030304" pitchFamily="18" charset="0"/>
              </a:rPr>
              <a:t>Étnico</a:t>
            </a:r>
          </a:p>
          <a:p>
            <a:r>
              <a:rPr lang="es-MX" sz="900" dirty="0">
                <a:latin typeface="Palatino Linotype" panose="02040502050505030304" pitchFamily="18" charset="0"/>
              </a:rPr>
              <a:t>Racial</a:t>
            </a:r>
          </a:p>
        </p:txBody>
      </p:sp>
    </p:spTree>
    <p:extLst>
      <p:ext uri="{BB962C8B-B14F-4D97-AF65-F5344CB8AC3E}">
        <p14:creationId xmlns:p14="http://schemas.microsoft.com/office/powerpoint/2010/main" val="3381805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61257" y="269347"/>
            <a:ext cx="8882743" cy="523078"/>
          </a:xfrm>
          <a:prstGeom prst="rect">
            <a:avLst/>
          </a:prstGeom>
        </p:spPr>
        <p:txBody>
          <a:bodyPr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900" b="1" dirty="0" smtClean="0"/>
              <a:t>Niveles de seguridad</a:t>
            </a:r>
            <a:endParaRPr lang="es-ES" sz="2900" b="1" dirty="0"/>
          </a:p>
        </p:txBody>
      </p:sp>
      <p:graphicFrame>
        <p:nvGraphicFramePr>
          <p:cNvPr id="6" name="Diagrama 5"/>
          <p:cNvGraphicFramePr/>
          <p:nvPr>
            <p:extLst/>
          </p:nvPr>
        </p:nvGraphicFramePr>
        <p:xfrm>
          <a:off x="-688064" y="959667"/>
          <a:ext cx="8990090" cy="564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63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143386" y="2093513"/>
          <a:ext cx="5110897" cy="357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p:cNvSpPr txBox="1"/>
          <p:nvPr/>
        </p:nvSpPr>
        <p:spPr>
          <a:xfrm>
            <a:off x="1667741" y="5182588"/>
            <a:ext cx="1823063" cy="300082"/>
          </a:xfrm>
          <a:prstGeom prst="rect">
            <a:avLst/>
          </a:prstGeom>
          <a:noFill/>
        </p:spPr>
        <p:txBody>
          <a:bodyPr wrap="none" rtlCol="0">
            <a:spAutoFit/>
          </a:bodyPr>
          <a:lstStyle/>
          <a:p>
            <a:r>
              <a:rPr lang="es-MX" sz="1350" dirty="0"/>
              <a:t>Atributos a preservar</a:t>
            </a:r>
          </a:p>
        </p:txBody>
      </p:sp>
      <p:graphicFrame>
        <p:nvGraphicFramePr>
          <p:cNvPr id="16" name="Diagrama 15"/>
          <p:cNvGraphicFramePr/>
          <p:nvPr>
            <p:extLst/>
          </p:nvPr>
        </p:nvGraphicFramePr>
        <p:xfrm>
          <a:off x="4399867" y="2017639"/>
          <a:ext cx="45720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8" name="CuadroTexto 47"/>
          <p:cNvSpPr txBox="1"/>
          <p:nvPr/>
        </p:nvSpPr>
        <p:spPr>
          <a:xfrm>
            <a:off x="5962803" y="1698428"/>
            <a:ext cx="1851789" cy="300082"/>
          </a:xfrm>
          <a:prstGeom prst="rect">
            <a:avLst/>
          </a:prstGeom>
          <a:noFill/>
        </p:spPr>
        <p:txBody>
          <a:bodyPr wrap="none" rtlCol="0">
            <a:spAutoFit/>
          </a:bodyPr>
          <a:lstStyle/>
          <a:p>
            <a:r>
              <a:rPr lang="es-MX" sz="1350" dirty="0"/>
              <a:t>Aspectos importantes</a:t>
            </a:r>
          </a:p>
        </p:txBody>
      </p:sp>
      <p:sp>
        <p:nvSpPr>
          <p:cNvPr id="50" name="CuadroTexto 49"/>
          <p:cNvSpPr txBox="1"/>
          <p:nvPr/>
        </p:nvSpPr>
        <p:spPr>
          <a:xfrm>
            <a:off x="6755849" y="4974839"/>
            <a:ext cx="1719413" cy="715581"/>
          </a:xfrm>
          <a:prstGeom prst="rect">
            <a:avLst/>
          </a:prstGeom>
          <a:noFill/>
        </p:spPr>
        <p:txBody>
          <a:bodyPr wrap="square" rtlCol="0">
            <a:spAutoFit/>
          </a:bodyPr>
          <a:lstStyle/>
          <a:p>
            <a:pPr algn="ctr"/>
            <a:r>
              <a:rPr lang="es-MX" sz="1350" dirty="0">
                <a:effectLst>
                  <a:glow rad="228600">
                    <a:schemeClr val="accent3">
                      <a:satMod val="175000"/>
                      <a:alpha val="40000"/>
                    </a:schemeClr>
                  </a:glow>
                </a:effectLst>
              </a:rPr>
              <a:t>Documentos y registros físicos y electrónicos</a:t>
            </a:r>
          </a:p>
        </p:txBody>
      </p:sp>
      <p:sp>
        <p:nvSpPr>
          <p:cNvPr id="52" name="CuadroTexto 51"/>
          <p:cNvSpPr txBox="1"/>
          <p:nvPr/>
        </p:nvSpPr>
        <p:spPr>
          <a:xfrm>
            <a:off x="4987637" y="5032844"/>
            <a:ext cx="1638978" cy="507831"/>
          </a:xfrm>
          <a:prstGeom prst="rect">
            <a:avLst/>
          </a:prstGeom>
          <a:noFill/>
        </p:spPr>
        <p:txBody>
          <a:bodyPr wrap="square" rtlCol="0">
            <a:spAutoFit/>
          </a:bodyPr>
          <a:lstStyle/>
          <a:p>
            <a:pPr algn="ctr"/>
            <a:r>
              <a:rPr lang="es-MX" sz="1350" dirty="0">
                <a:effectLst>
                  <a:glow rad="228600">
                    <a:schemeClr val="accent3">
                      <a:satMod val="175000"/>
                      <a:alpha val="40000"/>
                    </a:schemeClr>
                  </a:glow>
                </a:effectLst>
              </a:rPr>
              <a:t>Desclasificación de la información</a:t>
            </a:r>
          </a:p>
        </p:txBody>
      </p:sp>
      <p:sp>
        <p:nvSpPr>
          <p:cNvPr id="13" name="Flecha curvada hacia la izquierda 12"/>
          <p:cNvSpPr/>
          <p:nvPr/>
        </p:nvSpPr>
        <p:spPr>
          <a:xfrm>
            <a:off x="4399867" y="2217023"/>
            <a:ext cx="608888" cy="2606091"/>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solidFill>
                <a:schemeClr val="tx1"/>
              </a:solidFill>
            </a:endParaRPr>
          </a:p>
        </p:txBody>
      </p:sp>
      <p:sp>
        <p:nvSpPr>
          <p:cNvPr id="15" name="Flecha curvada hacia la derecha 14"/>
          <p:cNvSpPr/>
          <p:nvPr/>
        </p:nvSpPr>
        <p:spPr>
          <a:xfrm>
            <a:off x="246640" y="2165546"/>
            <a:ext cx="608888" cy="1599116"/>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solidFill>
                <a:schemeClr val="tx1"/>
              </a:solidFill>
            </a:endParaRPr>
          </a:p>
        </p:txBody>
      </p:sp>
      <p:sp>
        <p:nvSpPr>
          <p:cNvPr id="17" name="Flecha abajo 16"/>
          <p:cNvSpPr/>
          <p:nvPr/>
        </p:nvSpPr>
        <p:spPr>
          <a:xfrm>
            <a:off x="3420586" y="2460176"/>
            <a:ext cx="219431" cy="42282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p>
        </p:txBody>
      </p:sp>
      <p:sp>
        <p:nvSpPr>
          <p:cNvPr id="18" name="CuadroTexto 17"/>
          <p:cNvSpPr txBox="1"/>
          <p:nvPr/>
        </p:nvSpPr>
        <p:spPr>
          <a:xfrm>
            <a:off x="855527" y="1975428"/>
            <a:ext cx="3544340" cy="923330"/>
          </a:xfrm>
          <a:prstGeom prst="rect">
            <a:avLst/>
          </a:prstGeom>
          <a:noFill/>
        </p:spPr>
        <p:txBody>
          <a:bodyPr wrap="square" rtlCol="0">
            <a:spAutoFit/>
          </a:bodyPr>
          <a:lstStyle/>
          <a:p>
            <a:r>
              <a:rPr lang="es-MX" sz="2700" dirty="0"/>
              <a:t>Medidas de seguridad</a:t>
            </a:r>
          </a:p>
        </p:txBody>
      </p:sp>
      <p:sp>
        <p:nvSpPr>
          <p:cNvPr id="19" name="Título 1"/>
          <p:cNvSpPr txBox="1">
            <a:spLocks/>
          </p:cNvSpPr>
          <p:nvPr/>
        </p:nvSpPr>
        <p:spPr>
          <a:xfrm>
            <a:off x="-209397" y="509593"/>
            <a:ext cx="6172200" cy="400181"/>
          </a:xfrm>
          <a:prstGeom prst="rect">
            <a:avLst/>
          </a:prstGeom>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accent4"/>
                </a:solidFill>
                <a:latin typeface="Palatino Linotype"/>
                <a:cs typeface="Palatino Linotype"/>
              </a:rPr>
              <a:t>CONCEPTOS</a:t>
            </a:r>
          </a:p>
        </p:txBody>
      </p:sp>
    </p:spTree>
    <p:extLst>
      <p:ext uri="{BB962C8B-B14F-4D97-AF65-F5344CB8AC3E}">
        <p14:creationId xmlns:p14="http://schemas.microsoft.com/office/powerpoint/2010/main" val="264074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nvPr>
        </p:nvGraphicFramePr>
        <p:xfrm>
          <a:off x="1547380" y="17009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153422" y="1959285"/>
            <a:ext cx="2049607" cy="923330"/>
          </a:xfrm>
          <a:prstGeom prst="rect">
            <a:avLst/>
          </a:prstGeom>
          <a:noFill/>
        </p:spPr>
        <p:txBody>
          <a:bodyPr wrap="square" rtlCol="0">
            <a:spAutoFit/>
          </a:bodyPr>
          <a:lstStyle/>
          <a:p>
            <a:pPr algn="ctr"/>
            <a:r>
              <a:rPr lang="es-MX" dirty="0"/>
              <a:t>En atención a la normatividad vigente </a:t>
            </a:r>
          </a:p>
        </p:txBody>
      </p:sp>
      <p:sp>
        <p:nvSpPr>
          <p:cNvPr id="12" name="CuadroTexto 11"/>
          <p:cNvSpPr txBox="1"/>
          <p:nvPr/>
        </p:nvSpPr>
        <p:spPr>
          <a:xfrm>
            <a:off x="6748416" y="1717581"/>
            <a:ext cx="1652155" cy="1477328"/>
          </a:xfrm>
          <a:prstGeom prst="rect">
            <a:avLst/>
          </a:prstGeom>
          <a:noFill/>
        </p:spPr>
        <p:txBody>
          <a:bodyPr wrap="square" rtlCol="0">
            <a:spAutoFit/>
          </a:bodyPr>
          <a:lstStyle/>
          <a:p>
            <a:pPr algn="ctr"/>
            <a:r>
              <a:rPr lang="es-MX" dirty="0"/>
              <a:t>Conforme a un sistema de gestión de seguridad de información.</a:t>
            </a:r>
          </a:p>
        </p:txBody>
      </p:sp>
      <p:sp>
        <p:nvSpPr>
          <p:cNvPr id="13" name="Título 1"/>
          <p:cNvSpPr txBox="1">
            <a:spLocks/>
          </p:cNvSpPr>
          <p:nvPr/>
        </p:nvSpPr>
        <p:spPr>
          <a:xfrm>
            <a:off x="315939" y="309594"/>
            <a:ext cx="7674553" cy="400181"/>
          </a:xfrm>
          <a:prstGeom prst="rect">
            <a:avLst/>
          </a:prstGeom>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accent4"/>
                </a:solidFill>
                <a:latin typeface="Palatino Linotype"/>
                <a:cs typeface="Palatino Linotype"/>
              </a:rPr>
              <a:t>ASPECTOS A CONSIDERAR PARA DETERMINAR EL NIVEL DE SEGURIDAD (SGSI)</a:t>
            </a:r>
          </a:p>
        </p:txBody>
      </p:sp>
      <p:sp>
        <p:nvSpPr>
          <p:cNvPr id="2" name="CuadroTexto 1"/>
          <p:cNvSpPr txBox="1"/>
          <p:nvPr/>
        </p:nvSpPr>
        <p:spPr>
          <a:xfrm>
            <a:off x="906735" y="4405445"/>
            <a:ext cx="1483014" cy="1200329"/>
          </a:xfrm>
          <a:prstGeom prst="rect">
            <a:avLst/>
          </a:prstGeom>
          <a:noFill/>
        </p:spPr>
        <p:txBody>
          <a:bodyPr wrap="square" rtlCol="0">
            <a:spAutoFit/>
          </a:bodyPr>
          <a:lstStyle/>
          <a:p>
            <a:pPr algn="ctr"/>
            <a:r>
              <a:rPr lang="es-MX" dirty="0"/>
              <a:t>Gestión de riesgos y continuidad de negocio.</a:t>
            </a:r>
          </a:p>
        </p:txBody>
      </p:sp>
      <p:sp>
        <p:nvSpPr>
          <p:cNvPr id="3" name="Flecha doblada 2"/>
          <p:cNvSpPr/>
          <p:nvPr/>
        </p:nvSpPr>
        <p:spPr>
          <a:xfrm rot="10800000">
            <a:off x="6668087" y="3294478"/>
            <a:ext cx="812409" cy="53808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endParaRPr>
          </a:p>
        </p:txBody>
      </p:sp>
      <p:sp>
        <p:nvSpPr>
          <p:cNvPr id="4" name="Flecha derecha 3"/>
          <p:cNvSpPr/>
          <p:nvPr/>
        </p:nvSpPr>
        <p:spPr>
          <a:xfrm>
            <a:off x="2004647" y="2640330"/>
            <a:ext cx="770206" cy="348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7" name="Flecha derecha 16"/>
          <p:cNvSpPr/>
          <p:nvPr/>
        </p:nvSpPr>
        <p:spPr>
          <a:xfrm>
            <a:off x="2389749" y="4842412"/>
            <a:ext cx="770206" cy="348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1347515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46069" y="332795"/>
            <a:ext cx="7674553" cy="400181"/>
          </a:xfrm>
          <a:prstGeom prst="rect">
            <a:avLst/>
          </a:prstGeom>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accent4"/>
                </a:solidFill>
                <a:latin typeface="Palatino Linotype"/>
                <a:cs typeface="Palatino Linotype"/>
              </a:rPr>
              <a:t>NATURALEZA DE MEDIDAS DE SEGURIDAD</a:t>
            </a:r>
          </a:p>
        </p:txBody>
      </p:sp>
      <p:graphicFrame>
        <p:nvGraphicFramePr>
          <p:cNvPr id="3" name="Diagrama 2"/>
          <p:cNvGraphicFramePr/>
          <p:nvPr>
            <p:extLst/>
          </p:nvPr>
        </p:nvGraphicFramePr>
        <p:xfrm>
          <a:off x="1524000" y="16713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910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ortada carpet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5820" cy="6911162"/>
          </a:xfrm>
          <a:prstGeom prst="rect">
            <a:avLst/>
          </a:prstGeom>
        </p:spPr>
      </p:pic>
      <p:sp>
        <p:nvSpPr>
          <p:cNvPr id="5" name="Título 1"/>
          <p:cNvSpPr>
            <a:spLocks noGrp="1"/>
          </p:cNvSpPr>
          <p:nvPr>
            <p:ph type="title"/>
          </p:nvPr>
        </p:nvSpPr>
        <p:spPr>
          <a:xfrm>
            <a:off x="509676" y="1635258"/>
            <a:ext cx="7750098" cy="4279970"/>
          </a:xfrm>
        </p:spPr>
        <p:txBody>
          <a:bodyPr anchor="t">
            <a:normAutofit fontScale="90000"/>
          </a:bodyPr>
          <a:lstStyle/>
          <a:p>
            <a:r>
              <a:rPr lang="es-ES" sz="1600" dirty="0" smtClean="0">
                <a:solidFill>
                  <a:schemeClr val="bg1">
                    <a:lumMod val="50000"/>
                  </a:schemeClr>
                </a:solidFill>
              </a:rPr>
              <a:t>Instituto de Transparencia, Acceso a la Información Pública y </a:t>
            </a:r>
            <a:br>
              <a:rPr lang="es-ES" sz="1600" dirty="0" smtClean="0">
                <a:solidFill>
                  <a:schemeClr val="bg1">
                    <a:lumMod val="50000"/>
                  </a:schemeClr>
                </a:solidFill>
              </a:rPr>
            </a:br>
            <a:r>
              <a:rPr lang="es-ES" sz="1600" dirty="0" smtClean="0">
                <a:solidFill>
                  <a:schemeClr val="bg1">
                    <a:lumMod val="50000"/>
                  </a:schemeClr>
                </a:solidFill>
              </a:rPr>
              <a:t>Protección de Datos Personales del Estado de México y Municipios</a:t>
            </a:r>
            <a:br>
              <a:rPr lang="es-ES" sz="1600" dirty="0" smtClean="0">
                <a:solidFill>
                  <a:schemeClr val="bg1">
                    <a:lumMod val="50000"/>
                  </a:schemeClr>
                </a:solidFill>
              </a:rPr>
            </a:br>
            <a:r>
              <a:rPr lang="es-ES" sz="1600" dirty="0" smtClean="0">
                <a:solidFill>
                  <a:schemeClr val="bg1">
                    <a:lumMod val="50000"/>
                  </a:schemeClr>
                </a:solidFill>
              </a:rPr>
              <a:t/>
            </a:r>
            <a:br>
              <a:rPr lang="es-ES" sz="1600" dirty="0" smtClean="0">
                <a:solidFill>
                  <a:schemeClr val="bg1">
                    <a:lumMod val="50000"/>
                  </a:schemeClr>
                </a:solidFill>
              </a:rPr>
            </a:br>
            <a:r>
              <a:rPr lang="es-ES" sz="1600" b="1" dirty="0">
                <a:solidFill>
                  <a:schemeClr val="bg1">
                    <a:lumMod val="75000"/>
                  </a:schemeClr>
                </a:solidFill>
              </a:rPr>
              <a:t/>
            </a:r>
            <a:br>
              <a:rPr lang="es-ES" sz="1600" b="1" dirty="0">
                <a:solidFill>
                  <a:schemeClr val="bg1">
                    <a:lumMod val="75000"/>
                  </a:schemeClr>
                </a:solidFill>
              </a:rPr>
            </a:br>
            <a:r>
              <a:rPr lang="es-ES" b="1" dirty="0" smtClean="0">
                <a:solidFill>
                  <a:schemeClr val="tx1">
                    <a:lumMod val="75000"/>
                    <a:lumOff val="25000"/>
                  </a:schemeClr>
                </a:solidFill>
              </a:rPr>
              <a:t>www.infoem.org.mx</a:t>
            </a:r>
            <a:r>
              <a:rPr lang="es-ES" sz="3600" b="1" dirty="0">
                <a:solidFill>
                  <a:schemeClr val="bg1">
                    <a:lumMod val="50000"/>
                  </a:schemeClr>
                </a:solidFill>
              </a:rPr>
              <a:t/>
            </a:r>
            <a:br>
              <a:rPr lang="es-ES" sz="3600" b="1" dirty="0">
                <a:solidFill>
                  <a:schemeClr val="bg1">
                    <a:lumMod val="50000"/>
                  </a:schemeClr>
                </a:solidFill>
              </a:rPr>
            </a:br>
            <a:r>
              <a:rPr lang="es-ES" sz="2800" b="1" dirty="0" smtClean="0"/>
              <a:t/>
            </a:r>
            <a:br>
              <a:rPr lang="es-ES" sz="2800" b="1" dirty="0" smtClean="0"/>
            </a:br>
            <a:r>
              <a:rPr lang="es-ES" sz="2800" dirty="0" smtClean="0">
                <a:solidFill>
                  <a:srgbClr val="404040"/>
                </a:solidFill>
              </a:rPr>
              <a:t>Teléfonos: (722) 226 19 80</a:t>
            </a:r>
            <a:br>
              <a:rPr lang="es-ES" sz="2800" dirty="0" smtClean="0">
                <a:solidFill>
                  <a:srgbClr val="404040"/>
                </a:solidFill>
              </a:rPr>
            </a:br>
            <a:r>
              <a:rPr lang="es-ES" sz="2800" dirty="0" smtClean="0">
                <a:solidFill>
                  <a:srgbClr val="404040"/>
                </a:solidFill>
              </a:rPr>
              <a:t>01 800 821 04 41</a:t>
            </a:r>
            <a:br>
              <a:rPr lang="es-ES" sz="2800" dirty="0" smtClean="0">
                <a:solidFill>
                  <a:srgbClr val="404040"/>
                </a:solidFill>
              </a:rPr>
            </a:br>
            <a:r>
              <a:rPr lang="es-ES" sz="2800" dirty="0" smtClean="0">
                <a:solidFill>
                  <a:srgbClr val="404040"/>
                </a:solidFill>
              </a:rPr>
              <a:t>Extensión 801</a:t>
            </a:r>
            <a:br>
              <a:rPr lang="es-ES" sz="2800" dirty="0" smtClean="0">
                <a:solidFill>
                  <a:srgbClr val="404040"/>
                </a:solidFill>
              </a:rPr>
            </a:br>
            <a:r>
              <a:rPr lang="es-ES" sz="2800" dirty="0">
                <a:solidFill>
                  <a:srgbClr val="404040"/>
                </a:solidFill>
              </a:rPr>
              <a:t/>
            </a:r>
            <a:br>
              <a:rPr lang="es-ES" sz="2800" dirty="0">
                <a:solidFill>
                  <a:srgbClr val="404040"/>
                </a:solidFill>
              </a:rPr>
            </a:br>
            <a:r>
              <a:rPr lang="es-ES" sz="2200" dirty="0" smtClean="0">
                <a:solidFill>
                  <a:srgbClr val="404040"/>
                </a:solidFill>
              </a:rPr>
              <a:t>Sede Auxiliar: Pino Suárez s/n, actualmente Carretera Toluca – Ixtapan no. 111, colonia La Michoacana, </a:t>
            </a:r>
            <a:r>
              <a:rPr lang="es-ES" sz="2200" dirty="0" err="1" smtClean="0">
                <a:solidFill>
                  <a:srgbClr val="404040"/>
                </a:solidFill>
              </a:rPr>
              <a:t>c.p.</a:t>
            </a:r>
            <a:r>
              <a:rPr lang="es-ES" sz="2200" dirty="0" smtClean="0">
                <a:solidFill>
                  <a:srgbClr val="404040"/>
                </a:solidFill>
              </a:rPr>
              <a:t> 52166, Metepec, Estado de México.</a:t>
            </a:r>
            <a:br>
              <a:rPr lang="es-ES" sz="2200" dirty="0" smtClean="0">
                <a:solidFill>
                  <a:srgbClr val="404040"/>
                </a:solidFill>
              </a:rPr>
            </a:br>
            <a:r>
              <a:rPr lang="es-ES" sz="2200" dirty="0">
                <a:solidFill>
                  <a:srgbClr val="404040"/>
                </a:solidFill>
              </a:rPr>
              <a:t/>
            </a:r>
            <a:br>
              <a:rPr lang="es-ES" sz="2200" dirty="0">
                <a:solidFill>
                  <a:srgbClr val="404040"/>
                </a:solidFill>
              </a:rPr>
            </a:br>
            <a:r>
              <a:rPr lang="es-ES" sz="2200" dirty="0" smtClean="0">
                <a:solidFill>
                  <a:srgbClr val="404040"/>
                </a:solidFill>
              </a:rPr>
              <a:t/>
            </a:r>
            <a:br>
              <a:rPr lang="es-ES" sz="2200" dirty="0" smtClean="0">
                <a:solidFill>
                  <a:srgbClr val="404040"/>
                </a:solidFill>
              </a:rPr>
            </a:br>
            <a:r>
              <a:rPr lang="es-ES" sz="2800" b="1" dirty="0"/>
              <a:t/>
            </a:r>
            <a:br>
              <a:rPr lang="es-ES" sz="2800" b="1" dirty="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900" b="1" dirty="0"/>
              <a:t/>
            </a:r>
            <a:br>
              <a:rPr lang="es-ES" sz="2900" b="1" dirty="0"/>
            </a:br>
            <a:endParaRPr lang="es-ES" sz="2900" b="1" dirty="0"/>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8409" y="437936"/>
            <a:ext cx="2092632" cy="1197322"/>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1512197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484" y="368664"/>
            <a:ext cx="8815526" cy="1474882"/>
          </a:xfrm>
        </p:spPr>
        <p:txBody>
          <a:bodyPr>
            <a:normAutofit/>
          </a:bodyPr>
          <a:lstStyle/>
          <a:p>
            <a:pPr marL="0" indent="0" algn="ctr">
              <a:buNone/>
            </a:pPr>
            <a:r>
              <a:rPr lang="es-MX" sz="3600" b="1" dirty="0" smtClean="0"/>
              <a:t>¿Entonces en qué consiste la protección de datos personales?</a:t>
            </a:r>
            <a:endParaRPr lang="es-MX" sz="3600" dirty="0" smtClean="0"/>
          </a:p>
        </p:txBody>
      </p:sp>
      <p:sp>
        <p:nvSpPr>
          <p:cNvPr id="6" name="CuadroTexto 5"/>
          <p:cNvSpPr txBox="1"/>
          <p:nvPr/>
        </p:nvSpPr>
        <p:spPr>
          <a:xfrm>
            <a:off x="889142" y="2145670"/>
            <a:ext cx="7241086" cy="1446550"/>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400" b="1" dirty="0" smtClean="0">
                <a:ln/>
                <a:solidFill>
                  <a:schemeClr val="accent3"/>
                </a:solidFill>
              </a:rPr>
              <a:t>AUTODETERMINACIÓN </a:t>
            </a:r>
          </a:p>
          <a:p>
            <a:pPr algn="ctr"/>
            <a:r>
              <a:rPr lang="es-MX" sz="4400" b="1" dirty="0" smtClean="0">
                <a:ln/>
                <a:solidFill>
                  <a:schemeClr val="accent3"/>
                </a:solidFill>
              </a:rPr>
              <a:t>INFORMATIVA</a:t>
            </a:r>
            <a:endParaRPr lang="es-MX" sz="4400" b="1" dirty="0">
              <a:ln/>
              <a:solidFill>
                <a:schemeClr val="accent3"/>
              </a:solidFill>
            </a:endParaRPr>
          </a:p>
        </p:txBody>
      </p:sp>
      <p:sp>
        <p:nvSpPr>
          <p:cNvPr id="8" name="Flecha izquierda y arriba 7"/>
          <p:cNvSpPr/>
          <p:nvPr/>
        </p:nvSpPr>
        <p:spPr>
          <a:xfrm rot="13522067">
            <a:off x="3972879" y="3539352"/>
            <a:ext cx="1266889" cy="1255866"/>
          </a:xfrm>
          <a:prstGeom prst="lef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9" name="CuadroTexto 8"/>
          <p:cNvSpPr txBox="1"/>
          <p:nvPr/>
        </p:nvSpPr>
        <p:spPr>
          <a:xfrm>
            <a:off x="391951" y="4540340"/>
            <a:ext cx="3322487"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2400" b="1" dirty="0" smtClean="0">
                <a:ln/>
                <a:solidFill>
                  <a:schemeClr val="accent3"/>
                </a:solidFill>
              </a:rPr>
              <a:t>AUTODISPOSICIÓN DE LOS DATOS</a:t>
            </a:r>
            <a:endParaRPr lang="es-MX" sz="2400" b="1" dirty="0">
              <a:ln/>
              <a:solidFill>
                <a:schemeClr val="accent3"/>
              </a:solidFill>
            </a:endParaRPr>
          </a:p>
        </p:txBody>
      </p:sp>
      <p:sp>
        <p:nvSpPr>
          <p:cNvPr id="10" name="CuadroTexto 9"/>
          <p:cNvSpPr txBox="1"/>
          <p:nvPr/>
        </p:nvSpPr>
        <p:spPr>
          <a:xfrm>
            <a:off x="5498209" y="4544893"/>
            <a:ext cx="3101472"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2400" b="1" dirty="0" smtClean="0">
                <a:ln/>
                <a:solidFill>
                  <a:schemeClr val="accent3"/>
                </a:solidFill>
              </a:rPr>
              <a:t>SEGURIDAD DE LA INFORMACIÓN</a:t>
            </a:r>
            <a:endParaRPr lang="es-MX" sz="2400" b="1" dirty="0">
              <a:ln/>
              <a:solidFill>
                <a:schemeClr val="accent3"/>
              </a:solidFill>
            </a:endParaRPr>
          </a:p>
        </p:txBody>
      </p:sp>
      <p:sp>
        <p:nvSpPr>
          <p:cNvPr id="11" name="CuadroTexto 10"/>
          <p:cNvSpPr txBox="1"/>
          <p:nvPr/>
        </p:nvSpPr>
        <p:spPr>
          <a:xfrm>
            <a:off x="8438" y="3704226"/>
            <a:ext cx="3902044" cy="646331"/>
          </a:xfrm>
          <a:prstGeom prst="rect">
            <a:avLst/>
          </a:prstGeom>
          <a:noFill/>
        </p:spPr>
        <p:txBody>
          <a:bodyPr wrap="square" rtlCol="0">
            <a:spAutoFit/>
          </a:bodyPr>
          <a:lstStyle/>
          <a:p>
            <a:pPr algn="ctr"/>
            <a:r>
              <a:rPr lang="es-MX" dirty="0" smtClean="0"/>
              <a:t>OBLIGACIÓN DE LAS PERSONAS TITULARES DE LOS DATOS</a:t>
            </a:r>
            <a:endParaRPr lang="es-MX" dirty="0"/>
          </a:p>
        </p:txBody>
      </p:sp>
      <p:sp>
        <p:nvSpPr>
          <p:cNvPr id="12" name="CuadroTexto 11"/>
          <p:cNvSpPr txBox="1"/>
          <p:nvPr/>
        </p:nvSpPr>
        <p:spPr>
          <a:xfrm>
            <a:off x="5208571" y="3705580"/>
            <a:ext cx="3935429" cy="646331"/>
          </a:xfrm>
          <a:prstGeom prst="rect">
            <a:avLst/>
          </a:prstGeom>
          <a:noFill/>
        </p:spPr>
        <p:txBody>
          <a:bodyPr wrap="square" rtlCol="0">
            <a:spAutoFit/>
          </a:bodyPr>
          <a:lstStyle/>
          <a:p>
            <a:pPr algn="ctr"/>
            <a:r>
              <a:rPr lang="es-MX" dirty="0" smtClean="0"/>
              <a:t>OBLIGACIÓN DEL ESTADO O GOBIERNO</a:t>
            </a:r>
            <a:endParaRPr lang="es-MX" dirty="0"/>
          </a:p>
        </p:txBody>
      </p:sp>
    </p:spTree>
    <p:extLst>
      <p:ext uri="{BB962C8B-B14F-4D97-AF65-F5344CB8AC3E}">
        <p14:creationId xmlns:p14="http://schemas.microsoft.com/office/powerpoint/2010/main" val="793863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Título"/>
          <p:cNvSpPr txBox="1">
            <a:spLocks/>
          </p:cNvSpPr>
          <p:nvPr/>
        </p:nvSpPr>
        <p:spPr>
          <a:xfrm>
            <a:off x="1297460" y="160804"/>
            <a:ext cx="5049793" cy="79345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s-MX" sz="2400" dirty="0">
              <a:solidFill>
                <a:schemeClr val="bg1"/>
              </a:solidFill>
              <a:effectLst>
                <a:glow rad="63500">
                  <a:schemeClr val="accent5">
                    <a:satMod val="175000"/>
                    <a:alpha val="40000"/>
                  </a:schemeClr>
                </a:glow>
                <a:outerShdw blurRad="50800" dist="38100" dir="8100000" algn="tr" rotWithShape="0">
                  <a:prstClr val="black">
                    <a:alpha val="40000"/>
                  </a:prstClr>
                </a:outerShdw>
              </a:effectLst>
            </a:endParaRPr>
          </a:p>
        </p:txBody>
      </p:sp>
      <p:graphicFrame>
        <p:nvGraphicFramePr>
          <p:cNvPr id="18" name="Diagrama 17"/>
          <p:cNvGraphicFramePr/>
          <p:nvPr>
            <p:extLst>
              <p:ext uri="{D42A27DB-BD31-4B8C-83A1-F6EECF244321}">
                <p14:modId xmlns:p14="http://schemas.microsoft.com/office/powerpoint/2010/main" val="4074442737"/>
              </p:ext>
            </p:extLst>
          </p:nvPr>
        </p:nvGraphicFramePr>
        <p:xfrm>
          <a:off x="840260" y="1182815"/>
          <a:ext cx="7364627" cy="493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uadroTexto 18"/>
          <p:cNvSpPr txBox="1"/>
          <p:nvPr/>
        </p:nvSpPr>
        <p:spPr>
          <a:xfrm rot="21284954">
            <a:off x="2245559" y="3438440"/>
            <a:ext cx="4429418" cy="461665"/>
          </a:xfrm>
          <a:prstGeom prst="rect">
            <a:avLst/>
          </a:prstGeom>
          <a:noFill/>
        </p:spPr>
        <p:txBody>
          <a:bodyPr wrap="none" rtlCol="0">
            <a:spAutoFit/>
          </a:bodyPr>
          <a:lstStyle/>
          <a:p>
            <a:r>
              <a:rPr lang="es-MX" sz="2400" b="1" dirty="0" smtClean="0"/>
              <a:t>I  N  T  E  R  É  S     P  Ú  B  L  I  C  O </a:t>
            </a:r>
            <a:endParaRPr lang="es-MX" sz="2400" b="1" dirty="0"/>
          </a:p>
        </p:txBody>
      </p:sp>
      <p:sp>
        <p:nvSpPr>
          <p:cNvPr id="20" name="CuadroTexto 19"/>
          <p:cNvSpPr txBox="1"/>
          <p:nvPr/>
        </p:nvSpPr>
        <p:spPr>
          <a:xfrm>
            <a:off x="7078293" y="1576861"/>
            <a:ext cx="1956626" cy="2308324"/>
          </a:xfrm>
          <a:prstGeom prst="rect">
            <a:avLst/>
          </a:prstGeom>
          <a:noFill/>
        </p:spPr>
        <p:txBody>
          <a:bodyPr wrap="square" rtlCol="0">
            <a:spAutoFit/>
          </a:bodyPr>
          <a:lstStyle/>
          <a:p>
            <a:pPr algn="ctr"/>
            <a:r>
              <a:rPr lang="es-MX" dirty="0" smtClean="0"/>
              <a:t>Artículo 6º apartado A CPEUM</a:t>
            </a:r>
          </a:p>
          <a:p>
            <a:pPr algn="ctr"/>
            <a:endParaRPr lang="es-MX" dirty="0"/>
          </a:p>
          <a:p>
            <a:pPr algn="ctr"/>
            <a:r>
              <a:rPr lang="es-MX" dirty="0" smtClean="0"/>
              <a:t>Interés colectivo de conocer el actuar gubernamental</a:t>
            </a:r>
            <a:endParaRPr lang="es-MX" dirty="0"/>
          </a:p>
        </p:txBody>
      </p:sp>
      <p:sp>
        <p:nvSpPr>
          <p:cNvPr id="21" name="CuadroTexto 20"/>
          <p:cNvSpPr txBox="1"/>
          <p:nvPr/>
        </p:nvSpPr>
        <p:spPr>
          <a:xfrm>
            <a:off x="0" y="2923747"/>
            <a:ext cx="1956626" cy="3416320"/>
          </a:xfrm>
          <a:prstGeom prst="rect">
            <a:avLst/>
          </a:prstGeom>
          <a:noFill/>
        </p:spPr>
        <p:txBody>
          <a:bodyPr wrap="square" rtlCol="0">
            <a:spAutoFit/>
          </a:bodyPr>
          <a:lstStyle/>
          <a:p>
            <a:pPr algn="ctr"/>
            <a:r>
              <a:rPr lang="es-MX" dirty="0" smtClean="0"/>
              <a:t>Artículos 6º Apartado A fracción II y 16 segundo párrafo CPEUM</a:t>
            </a:r>
          </a:p>
          <a:p>
            <a:pPr algn="ctr"/>
            <a:endParaRPr lang="es-MX" dirty="0"/>
          </a:p>
          <a:p>
            <a:pPr algn="ctr"/>
            <a:r>
              <a:rPr lang="es-MX" dirty="0" smtClean="0"/>
              <a:t>Interés colectivo de que se respete la intimidad, privacidad y dignidad de las personas</a:t>
            </a:r>
            <a:endParaRPr lang="es-MX" dirty="0"/>
          </a:p>
        </p:txBody>
      </p:sp>
      <p:sp>
        <p:nvSpPr>
          <p:cNvPr id="22" name="Título 1"/>
          <p:cNvSpPr>
            <a:spLocks noGrp="1"/>
          </p:cNvSpPr>
          <p:nvPr>
            <p:ph type="title"/>
          </p:nvPr>
        </p:nvSpPr>
        <p:spPr>
          <a:xfrm>
            <a:off x="324035" y="58539"/>
            <a:ext cx="8229600" cy="533575"/>
          </a:xfrm>
        </p:spPr>
        <p:txBody>
          <a:bodyPr anchor="t">
            <a:normAutofit fontScale="90000"/>
          </a:bodyPr>
          <a:lstStyle/>
          <a:p>
            <a:pPr algn="l"/>
            <a:r>
              <a:rPr lang="es-ES" sz="3200" b="1" dirty="0" smtClean="0">
                <a:latin typeface="Palatino Linotype"/>
                <a:cs typeface="Palatino Linotype"/>
              </a:rPr>
              <a:t>Protección de datos personales: un derecho humano autónomo</a:t>
            </a:r>
            <a:endParaRPr lang="es-ES" sz="3200" b="1" dirty="0">
              <a:latin typeface="Palatino Linotype"/>
              <a:cs typeface="Palatino Linotype"/>
            </a:endParaRPr>
          </a:p>
        </p:txBody>
      </p:sp>
    </p:spTree>
    <p:extLst>
      <p:ext uri="{BB962C8B-B14F-4D97-AF65-F5344CB8AC3E}">
        <p14:creationId xmlns:p14="http://schemas.microsoft.com/office/powerpoint/2010/main" val="1679457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3575"/>
          </a:xfrm>
        </p:spPr>
        <p:txBody>
          <a:bodyPr anchor="t">
            <a:normAutofit fontScale="90000"/>
          </a:bodyPr>
          <a:lstStyle/>
          <a:p>
            <a:pPr algn="l"/>
            <a:r>
              <a:rPr lang="es-ES" sz="3200" b="1" dirty="0" smtClean="0">
                <a:latin typeface="Palatino Linotype"/>
                <a:cs typeface="Palatino Linotype"/>
              </a:rPr>
              <a:t>Principios</a:t>
            </a:r>
            <a:endParaRPr lang="es-ES" sz="3200" b="1" dirty="0">
              <a:latin typeface="Palatino Linotype"/>
              <a:cs typeface="Palatino Linotype"/>
            </a:endParaRPr>
          </a:p>
        </p:txBody>
      </p:sp>
      <p:graphicFrame>
        <p:nvGraphicFramePr>
          <p:cNvPr id="6" name="Diagrama 5"/>
          <p:cNvGraphicFramePr/>
          <p:nvPr>
            <p:extLst>
              <p:ext uri="{D42A27DB-BD31-4B8C-83A1-F6EECF244321}">
                <p14:modId xmlns:p14="http://schemas.microsoft.com/office/powerpoint/2010/main" val="3100568103"/>
              </p:ext>
            </p:extLst>
          </p:nvPr>
        </p:nvGraphicFramePr>
        <p:xfrm>
          <a:off x="-69669" y="445631"/>
          <a:ext cx="9213669" cy="5841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976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7861" y="162129"/>
            <a:ext cx="8229600" cy="533575"/>
          </a:xfrm>
        </p:spPr>
        <p:txBody>
          <a:bodyPr anchor="t">
            <a:normAutofit fontScale="90000"/>
          </a:bodyPr>
          <a:lstStyle/>
          <a:p>
            <a:pPr algn="l"/>
            <a:r>
              <a:rPr lang="es-ES" sz="3200" b="1" dirty="0" smtClean="0">
                <a:latin typeface="Palatino Linotype"/>
                <a:cs typeface="Palatino Linotype"/>
              </a:rPr>
              <a:t>Distribución de competencias</a:t>
            </a:r>
            <a:endParaRPr lang="es-ES" sz="3200" b="1" dirty="0">
              <a:latin typeface="Palatino Linotype"/>
              <a:cs typeface="Palatino Linotype"/>
            </a:endParaRPr>
          </a:p>
        </p:txBody>
      </p:sp>
      <p:graphicFrame>
        <p:nvGraphicFramePr>
          <p:cNvPr id="5" name="Diagrama 4"/>
          <p:cNvGraphicFramePr/>
          <p:nvPr>
            <p:extLst>
              <p:ext uri="{D42A27DB-BD31-4B8C-83A1-F6EECF244321}">
                <p14:modId xmlns:p14="http://schemas.microsoft.com/office/powerpoint/2010/main" val="4134826576"/>
              </p:ext>
            </p:extLst>
          </p:nvPr>
        </p:nvGraphicFramePr>
        <p:xfrm>
          <a:off x="508981" y="167706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6477" y="379946"/>
            <a:ext cx="2504302" cy="1477328"/>
          </a:xfrm>
          <a:prstGeom prst="rect">
            <a:avLst/>
          </a:prstGeom>
          <a:noFill/>
        </p:spPr>
        <p:txBody>
          <a:bodyPr wrap="square" rtlCol="0">
            <a:spAutoFit/>
          </a:bodyPr>
          <a:lstStyle/>
          <a:p>
            <a:pPr algn="ctr"/>
            <a:r>
              <a:rPr lang="es-MX" dirty="0" smtClean="0"/>
              <a:t>Ley Federal de Protección de Datos Personales en Posesión de Particulares</a:t>
            </a:r>
          </a:p>
          <a:p>
            <a:pPr algn="ctr"/>
            <a:r>
              <a:rPr lang="es-MX" b="1" dirty="0" smtClean="0"/>
              <a:t>Autoridad:</a:t>
            </a:r>
            <a:r>
              <a:rPr lang="es-MX" dirty="0" smtClean="0"/>
              <a:t> INAI.</a:t>
            </a:r>
            <a:endParaRPr lang="es-MX" dirty="0"/>
          </a:p>
        </p:txBody>
      </p:sp>
      <p:sp>
        <p:nvSpPr>
          <p:cNvPr id="8" name="CuadroTexto 7"/>
          <p:cNvSpPr txBox="1"/>
          <p:nvPr/>
        </p:nvSpPr>
        <p:spPr>
          <a:xfrm>
            <a:off x="72612" y="4573174"/>
            <a:ext cx="2397211" cy="1754326"/>
          </a:xfrm>
          <a:prstGeom prst="rect">
            <a:avLst/>
          </a:prstGeom>
          <a:noFill/>
        </p:spPr>
        <p:txBody>
          <a:bodyPr wrap="square" rtlCol="0">
            <a:spAutoFit/>
          </a:bodyPr>
          <a:lstStyle/>
          <a:p>
            <a:r>
              <a:rPr lang="es-MX" dirty="0"/>
              <a:t>Ley para Regular</a:t>
            </a:r>
          </a:p>
          <a:p>
            <a:r>
              <a:rPr lang="es-MX" dirty="0"/>
              <a:t>las Sociedades de Información </a:t>
            </a:r>
            <a:r>
              <a:rPr lang="es-MX" dirty="0" smtClean="0"/>
              <a:t>Crediticia</a:t>
            </a:r>
          </a:p>
          <a:p>
            <a:r>
              <a:rPr lang="es-MX" b="1" dirty="0" smtClean="0"/>
              <a:t>Autoridades:</a:t>
            </a:r>
            <a:r>
              <a:rPr lang="es-MX" dirty="0" smtClean="0"/>
              <a:t> CNBV, Banxico, PROFECO y CONDUSEF.</a:t>
            </a:r>
            <a:endParaRPr lang="es-MX" dirty="0"/>
          </a:p>
        </p:txBody>
      </p:sp>
      <p:sp>
        <p:nvSpPr>
          <p:cNvPr id="9" name="CuadroTexto 8"/>
          <p:cNvSpPr txBox="1"/>
          <p:nvPr/>
        </p:nvSpPr>
        <p:spPr>
          <a:xfrm>
            <a:off x="5090983" y="1217289"/>
            <a:ext cx="3904735" cy="110799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smtClean="0"/>
              <a:t>Ámbito Federal (autoridades federales)</a:t>
            </a:r>
          </a:p>
          <a:p>
            <a:pPr algn="ctr"/>
            <a:r>
              <a:rPr lang="es-MX" sz="1600" dirty="0" smtClean="0"/>
              <a:t>Ley Federal de Transparencia y Acceso a la Información Pública Gubernamental</a:t>
            </a:r>
          </a:p>
          <a:p>
            <a:pPr algn="ctr"/>
            <a:r>
              <a:rPr lang="es-MX" sz="1600" b="1" dirty="0" smtClean="0"/>
              <a:t>Autoridad:</a:t>
            </a:r>
            <a:r>
              <a:rPr lang="es-MX" sz="1600" dirty="0" smtClean="0"/>
              <a:t> INAI.</a:t>
            </a:r>
            <a:endParaRPr lang="es-MX" sz="1600" dirty="0"/>
          </a:p>
        </p:txBody>
      </p:sp>
      <p:sp>
        <p:nvSpPr>
          <p:cNvPr id="10" name="CuadroTexto 9"/>
          <p:cNvSpPr txBox="1"/>
          <p:nvPr/>
        </p:nvSpPr>
        <p:spPr>
          <a:xfrm>
            <a:off x="5494637" y="2671176"/>
            <a:ext cx="3501081" cy="156966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smtClean="0"/>
              <a:t>Ámbito Local (Estado y Municipios)</a:t>
            </a:r>
          </a:p>
          <a:p>
            <a:pPr algn="ctr"/>
            <a:r>
              <a:rPr lang="es-MX" sz="1600" dirty="0" smtClean="0"/>
              <a:t>Legislación de la Entidad Federativa.</a:t>
            </a:r>
          </a:p>
          <a:p>
            <a:pPr algn="ctr"/>
            <a:r>
              <a:rPr lang="es-MX" sz="1600" b="1" dirty="0" smtClean="0"/>
              <a:t>Autoridad:</a:t>
            </a:r>
            <a:r>
              <a:rPr lang="es-MX" sz="1600" dirty="0" smtClean="0"/>
              <a:t> Órgano Garante de la entidad federativa.</a:t>
            </a:r>
            <a:endParaRPr lang="es-MX" sz="1600" dirty="0"/>
          </a:p>
        </p:txBody>
      </p:sp>
      <p:sp>
        <p:nvSpPr>
          <p:cNvPr id="11" name="CuadroTexto 10"/>
          <p:cNvSpPr txBox="1"/>
          <p:nvPr/>
        </p:nvSpPr>
        <p:spPr>
          <a:xfrm>
            <a:off x="4926227" y="4471080"/>
            <a:ext cx="4217773" cy="206210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1600" b="1" dirty="0" smtClean="0"/>
              <a:t>Caso particular: Estado de México y municipios.</a:t>
            </a:r>
          </a:p>
          <a:p>
            <a:pPr algn="ctr"/>
            <a:r>
              <a:rPr lang="es-MX" sz="1600" dirty="0" smtClean="0"/>
              <a:t>Ley de Protección de Datos Personales del Estado de México</a:t>
            </a:r>
          </a:p>
          <a:p>
            <a:pPr algn="ctr"/>
            <a:r>
              <a:rPr lang="es-MX" sz="1600" b="1" dirty="0" smtClean="0"/>
              <a:t>Autoridad:</a:t>
            </a:r>
            <a:r>
              <a:rPr lang="es-MX" sz="1600" dirty="0" smtClean="0"/>
              <a:t> Instituto de Transparencia, Acceso a la Información Pública y Protección de Datos Personales del Estado de México y Municipios (INFOEM).</a:t>
            </a:r>
            <a:endParaRPr lang="es-MX" sz="1600" dirty="0"/>
          </a:p>
        </p:txBody>
      </p:sp>
      <p:cxnSp>
        <p:nvCxnSpPr>
          <p:cNvPr id="12" name="Conector recto de flecha 11"/>
          <p:cNvCxnSpPr/>
          <p:nvPr/>
        </p:nvCxnSpPr>
        <p:spPr>
          <a:xfrm flipV="1">
            <a:off x="4324865" y="1683266"/>
            <a:ext cx="700216" cy="1341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a:off x="5165124" y="3409840"/>
            <a:ext cx="3295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p:nvPr/>
        </p:nvCxnSpPr>
        <p:spPr>
          <a:xfrm>
            <a:off x="4926227" y="4079487"/>
            <a:ext cx="518983" cy="322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a:endCxn id="7" idx="2"/>
          </p:cNvCxnSpPr>
          <p:nvPr/>
        </p:nvCxnSpPr>
        <p:spPr>
          <a:xfrm flipH="1" flipV="1">
            <a:off x="1268628" y="1857274"/>
            <a:ext cx="411891" cy="8139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flipH="1">
            <a:off x="2174789" y="5815914"/>
            <a:ext cx="1112108" cy="3542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737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Formato Carpe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rmato Carpe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ormato Carpe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Formato Carpe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Formato Carpe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capacitación servidores públcios 2016</Template>
  <TotalTime>1086</TotalTime>
  <Words>3613</Words>
  <Application>Microsoft Office PowerPoint</Application>
  <PresentationFormat>Presentación en pantalla (4:3)</PresentationFormat>
  <Paragraphs>411</Paragraphs>
  <Slides>55</Slides>
  <Notes>1</Notes>
  <HiddenSlides>0</HiddenSlides>
  <MMClips>0</MMClips>
  <ScaleCrop>false</ScaleCrop>
  <HeadingPairs>
    <vt:vector size="6" baseType="variant">
      <vt:variant>
        <vt:lpstr>Fuentes usadas</vt:lpstr>
      </vt:variant>
      <vt:variant>
        <vt:i4>3</vt:i4>
      </vt:variant>
      <vt:variant>
        <vt:lpstr>Tema</vt:lpstr>
      </vt:variant>
      <vt:variant>
        <vt:i4>5</vt:i4>
      </vt:variant>
      <vt:variant>
        <vt:lpstr>Títulos de diapositiva</vt:lpstr>
      </vt:variant>
      <vt:variant>
        <vt:i4>55</vt:i4>
      </vt:variant>
    </vt:vector>
  </HeadingPairs>
  <TitlesOfParts>
    <vt:vector size="63" baseType="lpstr">
      <vt:lpstr>Arial</vt:lpstr>
      <vt:lpstr>Calibri</vt:lpstr>
      <vt:lpstr>Palatino Linotype</vt:lpstr>
      <vt:lpstr>1_Formato Carpeta</vt:lpstr>
      <vt:lpstr>Formato Carpeta</vt:lpstr>
      <vt:lpstr>2_Formato Carpeta</vt:lpstr>
      <vt:lpstr>3_Formato Carpeta</vt:lpstr>
      <vt:lpstr>4_Formato Carpeta</vt:lpstr>
      <vt:lpstr>Presentación de PowerPoint</vt:lpstr>
      <vt:lpstr>Presentación de PowerPoint</vt:lpstr>
      <vt:lpstr>Conceptos</vt:lpstr>
      <vt:lpstr>Conceptos</vt:lpstr>
      <vt:lpstr>Naturaleza</vt:lpstr>
      <vt:lpstr>Presentación de PowerPoint</vt:lpstr>
      <vt:lpstr>Protección de datos personales: un derecho humano autónomo</vt:lpstr>
      <vt:lpstr>Principios</vt:lpstr>
      <vt:lpstr>Distribución de competencias</vt:lpstr>
      <vt:lpstr>Obligaciones </vt:lpstr>
      <vt:lpstr>Presentación de PowerPoint</vt:lpstr>
      <vt:lpstr>Conceptos</vt:lpstr>
      <vt:lpstr>Ciclo de vida de los datos personales</vt:lpstr>
      <vt:lpstr>Creación, modificación y supresión de Sistemas  de Datos Personales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Concepto</vt:lpstr>
      <vt:lpstr>Avisos de privacidad</vt:lpstr>
      <vt:lpstr>Modalidades en que puede ser comunicado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Instituto de Transparencia, Acceso a la Información Pública y  Protección de Datos Personales del Estado de México y Municipios   www.infoem.org.mx  Teléfonos: (722) 226 19 80 01 800 821 04 41 Extensión 801  Sede Auxiliar: Pino Suárez s/n, actualmente Carretera Toluca – Ixtapan no. 111, colonia La Michoacana, c.p. 52166, Metepec, Estado de México.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iMac</dc:creator>
  <cp:lastModifiedBy>Silvia Rita Paz Arellano</cp:lastModifiedBy>
  <cp:revision>121</cp:revision>
  <cp:lastPrinted>2016-02-08T20:47:01Z</cp:lastPrinted>
  <dcterms:created xsi:type="dcterms:W3CDTF">2014-02-14T17:13:40Z</dcterms:created>
  <dcterms:modified xsi:type="dcterms:W3CDTF">2016-02-08T20:48:56Z</dcterms:modified>
</cp:coreProperties>
</file>